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tags/tag2.xml" ContentType="application/vnd.openxmlformats-officedocument.presentationml.tags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64" r:id="rId2"/>
    <p:sldId id="265" r:id="rId3"/>
    <p:sldId id="266" r:id="rId4"/>
    <p:sldId id="320" r:id="rId5"/>
    <p:sldId id="308" r:id="rId6"/>
    <p:sldId id="267" r:id="rId7"/>
    <p:sldId id="268" r:id="rId8"/>
    <p:sldId id="269" r:id="rId9"/>
    <p:sldId id="270" r:id="rId10"/>
    <p:sldId id="309" r:id="rId11"/>
    <p:sldId id="271" r:id="rId12"/>
    <p:sldId id="317" r:id="rId13"/>
    <p:sldId id="321" r:id="rId1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1A5499D-5F9D-4574-920E-DE837F400F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5E576C7-F3A7-4EFE-89D0-2129E7252D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78B3DC2A-86C9-48A3-8939-3269078EAD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994AA32-789E-49DD-BEC7-96533A124F1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562B017-B88C-4250-A848-137D1871FE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8:45:35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830">
    <iact:property name="dataType"/>
    <iact:actionData xml:id="d0">
      <inkml:trace xmlns:inkml="http://www.w3.org/2003/InkML" xml:id="stk0" contextRef="#ctx0" brushRef="#br0">6146 7022 0,'0'0'9,"0"0"0,0 0 1,0 0 1,0 0-2,0 0 1,0 0 1,108 37-1,12-29 0,41-4 0,46 0 1,20 5-2,9-1 1,25 0 1,-17 5-1,-12-5 0,12 4 0,-4 5 0,-8-5 1,32 5-2,-7-9 0,41-24 1,86-42 0</inkml:trace>
    </iact:actionData>
  </iact:action>
  <iact:action type="add" startTime="27959">
    <iact:property name="dataType"/>
    <iact:actionData xml:id="d1">
      <inkml:trace xmlns:inkml="http://www.w3.org/2003/InkML" xml:id="stk1" contextRef="#ctx0" brushRef="#br0">20639 8251 0,'0'0'8,"0"0"-8,0 0 5,0 0 5,0 0-1,0 0 1,42 0 0,-26 0-1,5 0 1,4 0-1,8 0 2,0 0-1,0 0 0,4 0 0,0 0 0,1 0-1,-5 0 1,0 0 0,0 0 0,0 0 1,0 0-2,4 4 1,5 0 0,3 1 0,5-1 0,12-4 1,8 0-2,9 0 1,0 0 1,-9 0-2,-4 0 1,-12 0-1,0 4 0,4 0 1,0 0 1,16-4-2,17 0 0,8 0 0,5 4 1,-13 0 0,-4 1-1,0-5 0,20-5 0,34-7 1,20 0 0</inkml:trace>
    </iact:actionData>
  </iact:action>
  <iact:action type="add" startTime="76943">
    <iact:property name="dataType"/>
    <iact:actionData xml:id="d2">
      <inkml:trace xmlns:inkml="http://www.w3.org/2003/InkML" xml:id="stk2" contextRef="#ctx0" brushRef="#br0">7032 13841 0,'0'0'4,"0"0"-4,0 0 9,0 0 1,0 0-1,0 0 0,0 0 2,0 0-2,57-9 1,-28 5-1,13 0 1,7 0-1,5 0 1,4 4-1,0 0 1,-4 0 0,-9 0 0,-3 0 14,3 0-23,-3 0 3,11 4 5,26 0 1,12 4 0,12 5 0,-3-5-1,-17-4 1,-13 0-1,-12-4 1,-4 0 0,3 4-1,10 1 1,11 3-1,13 0 1,4 5 0,-8-5 0,-8 0-1,-9-4 1,-8 0-1,0-4 1,9 5 0,11-1-1,18 0 1,3 0 0,-8-4-1,-12 0 1,0 0-1,12 0 1,21 0-1,25 0 1,-1 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02:3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27">
    <iact:property name="dataType"/>
    <iact:actionData xml:id="d0">
      <inkml:trace xmlns:inkml="http://www.w3.org/2003/InkML" xml:id="stk0" contextRef="#ctx0" brushRef="#br0">13449 9150 0,'0'0'1,"0"0"4,0 0 5,0 0-1,0 0 2,0 0-2,41 0 0,17-5 1,33-7-1,21-9 1,-1-3 0,-7-1 0,3 4-1,-7 0 0,3 5 2,-8 3-2,-16 5 1,-13 0 0,-12-1-1,-13 5 1,-4 0-1,-8 4 1,-8 0 0,-4 0-1,-5 0 1</inkml:trace>
    </iact:actionData>
  </iact:action>
  <iact:action type="add" startTime="6681">
    <iact:property name="dataType"/>
    <iact:actionData xml:id="d1">
      <inkml:trace xmlns:inkml="http://www.w3.org/2003/InkML" xml:id="stk1" contextRef="#ctx0" brushRef="#br0">12410 11265 0,'0'0'6,"0"0"4,0 0 0,0 0-1,54-4 1,-25 0 0,12 4 0,9-4-1,12 0 1,8 0-1,5-1 1,-1-3 0,-8 4-1,1-4 1,-5-1 0,-9 5 0,-3 0-1,-4 0 0,-5 0 1,-4 4-1,-4 0 2,0 0-2,0 0 1,-4 0 0,0 0-1,-12 0 1,0 0 0,-9 0-1,0-4 0</inkml:trace>
    </iact:actionData>
  </iact:action>
  <iact:action type="add" startTime="7725">
    <iact:property name="dataType"/>
    <iact:actionData xml:id="d2">
      <inkml:trace xmlns:inkml="http://www.w3.org/2003/InkML" xml:id="stk2" contextRef="#ctx0" brushRef="#br0">14926 13845 0,'0'0'7,"0"0"2,0 0 0,0 0 0,0 0 1,0 0 0,0 0-1,0 0 0,0 0 1,70-17 0,-12 21 0,12 5 0,9-5-1,12 0 1,4 0 0,8 4 0,9 1 0,4 3-1,-4 0 1,-13 1-1,-8-5 1,-12 0 0,-9-3 0,-12-1-1,-8 0 1,-17 0 0,-9 0-1,-3 0 1,-4 0-1,-5 0 1,-4 1 0,-4-5-1,1 0 1</inkml:trace>
    </iact:actionData>
  </iact:action>
  <iact:action type="add" startTime="9989">
    <iact:property name="dataType"/>
    <iact:actionData xml:id="d3">
      <inkml:trace xmlns:inkml="http://www.w3.org/2003/InkML" xml:id="stk3" contextRef="#ctx0" brushRef="#br0">14276 11071 0,'0'0'7,"0"0"4,0 0-2,95-17 0,-4-4 0,17-8 1,-1-4 0,-11 4 1,-1 5 0,4-1-1,0 4-1,-4-4-1,-8 4 2,-12 5-1,-13 3 1,-4 5 0,-9 4-1,1 4 1,4 0-1,8 0 1,12 0 0,17 0-1,5 0 1,7-4-1,0 0 1,9 4 0,12 0-1,9 0 1,7 4 0,-3 0-1,-1 0 0,5-4 1,4-4 0,4-4 0,12-13-1,29-20 0,38-42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02:3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511">
    <iact:property name="dataType"/>
    <iact:actionData xml:id="d0">
      <inkml:trace xmlns:inkml="http://www.w3.org/2003/InkML" xml:id="stk0" contextRef="#ctx0" brushRef="#br0">4843 5183 0,'0'0'3,"0"0"-3,0 0 11,0 0-4,66-20 3,0 28-1,25 13 1,0-1 0,-8 1-1,-8-5 2,-9-7-3,8 3 2,17 1 0,17 7-1,12 5 1,0 8 0,-17 0 0,1 0-1,-1-8 1,9-4-1,16 0 1,0-5-1,9 1 1,8-5 0,12 1-1,21-9 1,24-8-1,18 0 1,24-9 0,37-8 1,-8 1-3,-8-1 2</inkml:trace>
    </iact:actionData>
  </iact:action>
  <iact:action type="add" startTime="48506">
    <iact:property name="dataType"/>
    <iact:actionData xml:id="d1">
      <inkml:trace xmlns:inkml="http://www.w3.org/2003/InkML" xml:id="stk1" contextRef="#ctx0" brushRef="#br0">3411 6090 0,'0'0'2,"0"0"0,0 0 7</inkml:trace>
    </iact:actionData>
  </iact:action>
  <iact:action type="add" startTime="48655">
    <iact:property name="dataType"/>
    <iact:actionData xml:id="d2">
      <inkml:trace xmlns:inkml="http://www.w3.org/2003/InkML" xml:id="stk2" contextRef="#ctx0" brushRef="#br0">3411 6810 0</inkml:trace>
    </iact:actionData>
  </iact:action>
  <iact:action type="add" startTime="48720">
    <iact:property name="dataType"/>
    <iact:actionData xml:id="d3">
      <inkml:trace xmlns:inkml="http://www.w3.org/2003/InkML" xml:id="stk3" contextRef="#ctx0" brushRef="#br0">3411 7465 0,'0'0'10,"0"0"-1,0 0 0,0 78 1,0-3 0,0 20-1,0 17 1,9-5 0,-9-7 0,0-5-1,0-4 1,0 0-1,0 9 1,8 3 0,-8 9-1,8 0 1,-8-1-1,0-3 1,0 0 0,8-9-1,-8-4 1,9-8 0,-9-4-1,8-8 1,-8-9 0,0-4-1,0 0 1,0 8 0,0 9-1,0 4 1,0 12-1,0-4 1,0-12 0,0-21-1,0-25 1</inkml:trace>
    </iact:actionData>
  </iact:action>
  <iact:action type="add" startTime="49794">
    <iact:property name="dataType"/>
    <iact:actionData xml:id="d4">
      <inkml:trace xmlns:inkml="http://www.w3.org/2003/InkML" xml:id="stk4" contextRef="#ctx0" brushRef="#br0">3411 8901 0,'0'0'7,"0"0"2,0 87 1,0 0 0,0 25-1,0 0 1,0-13 0,0-12 0,0-12 0,0-1-1,0 5 1,0 4 0,0 12-1,0-4 1,0 0-1,0 0 1,0 4 0,0 13-1,0 12 1,0 17-1,0 3 1,0 1 0,0 0-1,0-4 1,0-1 0,0-8-1,0-7 1,0-6 0,0 14-1,0 16 1,0 8-1,0-8 1,0-13-1,0-16 1,0-8 0,0-9 1,0-8-3,0-12 2,0-17-1,0-8 2,0-9-3,0-7 1,0-9 1,0-9-1,0-3 1</inkml:trace>
    </iact:actionData>
  </iact:action>
  <iact:action type="add" startTime="50915">
    <iact:property name="dataType"/>
    <iact:actionData xml:id="d5">
      <inkml:trace xmlns:inkml="http://www.w3.org/2003/InkML" xml:id="stk5" contextRef="#ctx0" brushRef="#br0">3411 5866 0,'0'0'7,"0"0"5,0 62-5,0-24 3,0 11-1,0 9 0,0 9 1,0 7 0,0-3 0,0 3 1,9 5-3,-9 12 2,8 4 0,-8 9 0,0-1-1,0 1 1,0 7-1,0 9 1,0 5-1,0-5 2,0-13-2,0-7 1,0 3 0,0 9 0,0 0-1</inkml:trace>
    </iact:actionData>
  </iact:action>
  <iact:action type="add" startTime="84628">
    <iact:property name="dataType"/>
    <iact:actionData xml:id="d6">
      <inkml:trace xmlns:inkml="http://www.w3.org/2003/InkML" xml:id="stk6" contextRef="#ctx0" brushRef="#br0">7722 5866 0,'0'0'3,"0"0"-3,0 0 11,0 0-3,0 0 1,0 0 1,0 0-1,0 0 1,0 0 0,0 0-1,0 0 1,0 0-1,0 0 1,0 0 0,42 42-1,-26-34 1,1 4 0,4 1-1,3 3 1,5 5-1,5 4 1,3 4 0,0 0-1,-8 0 1,-4 0-1,-9 0 1,-3 0 0,-5 8 2,-4 5-5,0 3 3,-4 1-1,4-1 1,1 1 0,-1-9-1,0 0 1,4-4 0,0-4 0,-3-4-1,3-4 1,-4 0-1,4-1 1,-4-3 0,0-1-1,1 1 1,-5 0 0,0-1-1,-5 5 1,-3 4 0,-8 8-1,-9 4 1,-4 4-1,-8 1 1,-5-1 0,5 1-1,-4-5 1,12-4 0,-4 0-1,4 0 1,-4 5-1,-1 3 2,-3 4-2,0 1 0,-4-5 1,3-7 0,5-10-1,13-7 1,7-5-1</inkml:trace>
    </iact:actionData>
  </iact:action>
  <iact:action type="add" startTime="87602">
    <iact:property name="dataType"/>
    <iact:actionData xml:id="d7">
      <inkml:trace xmlns:inkml="http://www.w3.org/2003/InkML" xml:id="stk7" contextRef="#ctx0" brushRef="#br0">5559 6583 0,'0'0'7,"0"0"2,0 0 1,0 0 0,0 0-1,0 0 1,0 0 0,0 0-1,0 0 1,0 0-1,0 0 2,0 0-2,0 0 0,0 0 1,0 0 0,0 0-1,0 0 1,45-13-1,13 9 1,25 0 0,16 0-1,5-4 1,-1-1 0,5 1 0,7 0-1,18-5 1,-5 1-1,-16 4 1,-21-1 0,-21 1-1,-12 4 1,-8 0-1</inkml:trace>
    </iact:actionData>
  </iact:action>
  <iact:action type="add" startTime="88410">
    <iact:property name="dataType"/>
    <iact:actionData xml:id="d8">
      <inkml:trace xmlns:inkml="http://www.w3.org/2003/InkML" xml:id="stk8" contextRef="#ctx0" brushRef="#br0">5079 7667 0,'0'0'7,"0"0"2,0 0 0,0 0 1,0 0-1,0 0 1,0 0 0,49 21-1,-24-21 1,0 0-1,4 0 2,4 0-2,4-4 1,5 4-1,-1 0 1,0 0-1,1 0 1,3 0 0,9 0 0,8 0-1,13 0 1,7-4 0,9 0-1,-8 0 1,-8-1 0,-13 5 0,-4-4-1,12 0 1</inkml:trace>
    </iact:actionData>
  </iact:action>
  <iact:action type="add" startTime="138099">
    <iact:property name="dataType"/>
    <iact:actionData xml:id="d9">
      <inkml:trace xmlns:inkml="http://www.w3.org/2003/InkML" xml:id="stk9" contextRef="#ctx0" brushRef="#br0">3428 6794 0,'0'0'1,"0"0"2,0 0 7,0 0-1,0 0 1,0 0-1,0 0 1,0 0 0,0 0-1,0 0 1,0 0 0,0 0 0,0 0-1,0 0 1,0 0 0,50-42-1,-42 38 1,0 0 0,0 0-1,9 0 1,8 0-1,0 0 1,16-1-1,9 1 1,-1 0-1,9 0 1,-8 0 0,-1 0 0,-7-5-1,-9 1 1,8 0-1,-8 0 1,0-1 0,1 1-1,-10 0 1,10 4 0,-10-1-1,1 1 1,0 0 0,8 4 0,-8 0-1,8 0 1,0 0-1,8 0 1,-7 0-1,7 0 1,-8 0 0,0 0-1,0 0 1,4 0 0,-16 0-1,8 0 1,0 0 0,0 0-1,0-4 1,-4 4-1,0 0 1,-1 0 0,-3 0 0,4 0-1,4 0 0,4 0 1,4 4 0,9 0-1,8 0 1,-5 1 0,9-1-1,-4 0 1,0-4 0,4-4-1,0 0 1,0-1 0,4 5-1,8 0 1,9 0-1,7 0 1,5 0 0,0-4-1,-8-4 1,-4 0 0,-9-1-1,-4 5 1,-4 0 0,5 4-1,7 0 1,13 0 0,8-4-1,0-8 1</inkml:trace>
    </iact:actionData>
  </iact:action>
  <iact:action type="add" startTime="139539">
    <iact:property name="dataType"/>
    <iact:actionData xml:id="d10">
      <inkml:trace xmlns:inkml="http://www.w3.org/2003/InkML" xml:id="stk10" contextRef="#ctx0" brushRef="#br0">3825 7605 0,'0'0'8,"0"0"1,0 0 1,0 0-1,0 0 0,0 0 1,0 0 0,58 21 0,-41-17-1,7 0 1,1 0-1,-8-4 1,12 0 0,-17 5-1,13-1 1,0 0 0,8 0-1,0 0 1,8 0-1,9 0 1,8-4 0,8 0-1,0 0 1,1 0 0,-10 0-1,-7 0 1,-4 0-1,-5 0 1,-4 0 0,-4 5-1,0-1 1,5 0 0,3 0-1,5-4 1,-1 0-1,1 0 1,3 0 0,5 0-1,0-4 1,-5 0 0,-3 4-1,-1 0 1,-3 0 0,-5 0-1,0 0 1,-4 0-1,0 0 1,1 0 0,3 0 0,4 0-1,5 0 1,7 0-1,-3-4 1,8-1 0,4 1-1,-4 0 1,-4 0-1,0 0 1,-5 0 0,-7 4-1,-1 0 1,0 0 0,1 0-1,3 0 1,1 0-1,8-4 1,3-1 0,1 1-1,0 0 1,-4 0-1,4 0 1,-17 0 0,1 0-1,-5 4 1,-4 0-1,0 0 1,0 0 0,0 0-1,5 0 1,7-5 0,21-3 0,42-8-1</inkml:trace>
    </iact:actionData>
  </iact:action>
  <iact:action type="add" startTime="153627">
    <iact:property name="dataType"/>
    <iact:actionData xml:id="d11">
      <inkml:trace xmlns:inkml="http://www.w3.org/2003/InkML" xml:id="stk11" contextRef="#ctx0" brushRef="#br0">3544 8980 0,'0'0'2,"0"0"0,0 0 7,0 0 1,0 0 0,0 0 0,0 0-1,41 0 1,-16 0 0,0 0-1,8 0 0,0 0 1,0 0 0,0 0-1,0 0 1,0 0-1,0 0 1,1 0-1,-10-4 1,9 0-1,-8-1 1,8 1 1,-8 4-3,8-4 2,-8 0-1,12 0 1,-8 0 0,4 0-1,1-1 1,7 5-1,9 0 1,-9 0-1,9-4 1,-1 4-1,1-4 1,-9 4 0,1-4-1,-9 0 1,0 0-1,0 0 1,0-1-1,-4 1 1,0 0-1,-4 0 1,4 0-1,0 4 1,-4 0-1,-1 0 1,1 0-1,8 0 2,-8 0 0,4 0-3,0 0 2,0 0-1,4 0 1,-4 0-1,0 0 0,0 0 1,0 0-1,0 0 1,0 0-1,0 0 2,-4-4-3,-1 0 2,-3 4-1,-4-5 1,3 1-1,-7 0 1,3 4 0,1 0-1,-1 0 1,1 0 0,0-4 0,3 4-1,1 0 0,0 0 1,3 0 0,5 0-2,9 0 2,3 0-1,4 0 1,5 0-1,4 0 0,0 0 2,4-4-2,-5 0 1,-3-4-1,0-1 1,4-3-1</inkml:trace>
    </iact:actionData>
  </iact:action>
  <iact:action type="add" startTime="164081">
    <iact:property name="dataType"/>
    <iact:actionData xml:id="d12">
      <inkml:trace xmlns:inkml="http://www.w3.org/2003/InkML" xml:id="stk12" contextRef="#ctx0" brushRef="#br0">3486 10383 0,'0'0'2,"0"0"-1,0 0 9,0 0 0,0 0-1,0 0 1,0 0 0,0 0-1,58-12 1,-33 4 0,8-1-1,8 1 1,-4 0 0,1 0-1,-5-1 1,0 1-1,0 4 1,0 0-1,-8 0 1,8-1 0,-8 1 0,-1 0 0,1 0-1,0 0 1,0 4 0,0-4-1,0 4 1,-1 0-1,5 0 1,-8 0 0,4 0-1,0 0 1,8 4 0,8 0-1,1 0 1,-1 0 0,0 0-1,5 1 0,-9-1 1,-4 0 0,9 0 0,-9 0-1,-4 0 1,0-4-1,0 0 1,-5 0 0,1 0-1,0 0 1,0 0-1,0 0 1,4 0 0,8 0-1,8 4 1,13 1 0,0-1-1,4 0 1,0-4-1,0 0 1,-4 0-1,0 0 1,-8-4 0,4 0 0,8-5 0</inkml:trace>
    </iact:actionData>
  </iact:action>
  <iact:action type="add" startTime="168665">
    <iact:property name="dataType"/>
    <iact:actionData xml:id="d13">
      <inkml:trace xmlns:inkml="http://www.w3.org/2003/InkML" xml:id="stk13" contextRef="#ctx0" brushRef="#br0">6477 9862 0,'0'0'1,"0"0"1,0 0 8,0 0 0,0 0-1</inkml:trace>
    </iact:actionData>
  </iact:action>
  <iact:action type="add" startTime="169013">
    <iact:property name="dataType"/>
    <iact:actionData xml:id="d14">
      <inkml:trace xmlns:inkml="http://www.w3.org/2003/InkML" xml:id="stk14" contextRef="#ctx0" brushRef="#br0">6279 10210 0,'0'0'7,"0"0"2,0 0 0,0 0 1,0 0 0,0 0-1,0 0 0,0 0 1,0 0 0,0 0 0,0 0-1,0 0 1,57 29 0,-23-25-1,11 0 1,13 0 0,8 0-1,0 0 1,-8 0 0,-4 0-1,-13 1 1,-7-5 0,-5 0-1,-5 0 1,1 0 0,-8 0-1,-1 0 1,1 0 0,-1 0-1,1 0 1,-1 0-1,1 0 1,0 0-1,-1 4 1,5-4-1,-5 0 1,5 4 0,4 0-1,4 0 1,4 0 0,0 0 0,4 1-1,5 3 1,-1 0 0,5-4-1,-5 0 1,0 1 0,-8-1-1,0 0 1,-4-4 0,-4 0-1,0 0 1,0 0-1,0 0 1,4 0 0,8 0-1,4 4 1,5 0-1,3 0 1,1 0 0,0 1-1,-1-1 1,1 0 0,-4 0-1,-5-4 1,-8 0-1,0 0 1,-8 0 0,4 0 0,-4 0-1,0 0 1,-1 0-1,5 0 1,4 0 0,9 0-1,3 0 1,9 4-1,4 0 1,0 0 0,0 1 0,-4-1-1,-5 0 1,1 0-1,-5 0 1,-3-4 0,-1 0-1,1 4 1,3 0 0,9 1-1,8-1 1,17 0-1,3-4 1,-3 4 0,-5-4-1,-12 0 1,-4 4-1,-8-4 1,0 0 0,3 0 0,10 0-1,32-4 1</inkml:trace>
    </iact:actionData>
  </iact:action>
  <iact:action type="add" startTime="235303">
    <iact:property name="dataType"/>
    <iact:actionData xml:id="d15">
      <inkml:trace xmlns:inkml="http://www.w3.org/2003/InkML" xml:id="stk15" contextRef="#ctx0" brushRef="#br0">3453 11750 0,'0'0'2,"0"0"0,0 0 8,0 0-1,0 0 1,0 0-1,0 0 1,0 0-1,0 0 1,0 0-1,0 0 1,41 0 0,-8-4 0,17-1-1,16 1 0,9 0 1,-1-4-1,-8 0 1,0-5 1,5 1-2,-18-1 0,14 1 1,7 4-1,9-1 1,0 1-1,12 0 1,-17-5 0,-3 5-1,-9 0 0,-4 0 1,0 3 0,17 1-1,12 4 1,8-4-1,5 0 1,-9-4 0,-17-1-1,-7-3 0</inkml:trace>
    </iact:actionData>
  </iact:action>
  <iact:action type="add" startTime="236296">
    <iact:property name="dataType"/>
    <iact:actionData xml:id="d16">
      <inkml:trace xmlns:inkml="http://www.w3.org/2003/InkML" xml:id="stk16" contextRef="#ctx0" brushRef="#br0">3428 13075 0,'0'0'6,"0"0"5,0 0-3,0 0 2,0 0-1,0 0 2,0 0-3,0 0 2,50 0 0,-17 0-1,8 0 1,9 4-1,8 0 1,0 0 0,-1 0-1,-7 0 1,0-4 0,-1 0-1,-7 0 2,-1-4-2,0 0 1,1 4-1,3 0 1,9 0-1,4 0 1,17 0 0,-1 0-1,1 0 1,-9-4-1,-8 0 1,-13-5 0,1 5 0,-5-4 0,-4 4-1,0 0 1,1 0-1,3-1 1,5 5 0,3 0-1,1 0 1,4 5 0,-1-1-1,-3-4 1,-4 0 0,-5 0-1,5 0 1,-1 0-1,-4-4 1,1-1-1,-1 1 1,1 0 0,3 0-1,5 4 1,3 0 0,5 0-1,4 4 1,1 0-1,-1-4 1,0 0 0,0-4 0,-4 0-1,0 0 1,-5 0 0,9-4-1,13-5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02:3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75">
    <iact:property name="dataType"/>
    <iact:actionData xml:id="d0">
      <inkml:trace xmlns:inkml="http://www.w3.org/2003/InkML" xml:id="stk0" contextRef="#ctx0" brushRef="#br0">12691 9771 0,'0'0'2,"0"0"1,0 0 6,0 0 1,0 0-1,0 0 2,0 0-3,0 0 2,0 0-1,0 0 1,46 0 0,-25 0-1,8-4 1,4-1-1,8 1 1,5 0-1,3 0 1,-3 4-1,-5 0 1,-4 0 0,1 0-1,-5 4 2,0 0-2,0 0 0,0 1 1,0-1 0,0 0-1,0 0 0,4-4 1,1 0-1,7 0 1,9-4 0,4 0-1,4 4 1,-4 0 0,0 0-1,-8 4 0,-5 0 1,1 4 0,-5 1-1,-4-5 1,0 0-1,1 0 1,3-4 1,9 0-2,-1-4 0,13 0 1,9 0-1,-1 4 1,-4 4 0,5 0-1,-5 4 1,-4 0-1,4-4 1,0-4-1,9 0 1,12 0 0,12 0-1,-12 5 1,0 3-1,-9 0 1,-3 0 0,-1 1-1,5-1 1,12 0-1,16 5 1,9-1-1,0 1 1,-21-5 0,5-8-1,20-13 1,37-16-1</inkml:trace>
    </iact:actionData>
  </iact:action>
  <iact:action type="add" startTime="5700">
    <iact:property name="dataType"/>
    <iact:actionData xml:id="d1">
      <inkml:trace xmlns:inkml="http://www.w3.org/2003/InkML" xml:id="stk1" contextRef="#ctx0" brushRef="#br0">10759 9775 0,'0'0'7,"0"0"1,0 0 1,0 0 1,0 0 0,0 0 0,0 0 0,62 33-1,-12-29 1,12 0 0,4 4-1,-8 1 1,-4-5 0,-4 0-1,3-4 2,1 0-2,8 0 0,13 0 1,7 0-1,5 8 1,0 1 0,-4-1 0,-9-4-1,1-4 1,-1-4 0,5-4-1,-9-1 1,-8 1 0,-12 0-1,-13 4 1,-8-1-1,0 1 1,13-8 0,20-13-1</inkml:trace>
    </iact:actionData>
  </iact:action>
  <iact:action type="add" startTime="26382">
    <iact:property name="dataType"/>
    <iact:actionData xml:id="d2">
      <inkml:trace xmlns:inkml="http://www.w3.org/2003/InkML" xml:id="stk2" contextRef="#ctx0" brushRef="#br0">4669 7787 0,'0'0'2,"0"0"-1,0 0 9,0 0-1,0 0 1,0 0-1,0 0 1,0 0 0,0 0-1,0 0 1,0 0 0,0 0-1,41-12 1,-28 8-1,3 0 1,9 0 0,-4-1 0,16-3-1,17 0 1,16-5-1,13-3 1,8-5 0,-8 1 0,-13 3-1,-16 9 1,-9-1-1,-7 1 1,-1 4 0,0-4 0,5-1-1,7-3 1,9 0 0,4-1 0,0 5-1,-4 0 1,-8 3 0,-5 1-1,-7 0 1,-5 0-1,-4 0 1,-5 0 0,1 0-1,-8 4 1,-1 0-1,1-5 1,4 1 0,-9 0-1,5 0 1,3 0-1,1 0 1,-9 4 0,1 0-1,-5 0 0</inkml:trace>
    </iact:actionData>
  </iact:action>
  <iact:action type="add" startTime="32197">
    <iact:property name="dataType"/>
    <iact:actionData xml:id="d3">
      <inkml:trace xmlns:inkml="http://www.w3.org/2003/InkML" xml:id="stk3" contextRef="#ctx0" brushRef="#br0">22522 7531 0,'0'0'0,"0"0"3,0 0 7,0 0 0,-54 0-1,13 0 1,-13 4-1,-4 4 2,4 0-3,4 1 2,13-5 0,4-4 0,0 0-2,0-4 3,-4 0 0,4-1-3,-1 1 2,6-4 0,3-4-1,0-13 1,-4-17-1,12-16 1,13-4 0,4-8-1,21-9 1,4 13 0,4 4-1,0 8 1,8 9-1,0 7 1,13 9 0,8 9-1,12 11 1,9 9 0,12 17-1,-9 8 1,5 4-1,0 8 0,4 0 1</inkml:trace>
    </iact:actionData>
  </iact:action>
  <iact:action type="add" startTime="32625">
    <iact:property name="dataType"/>
    <iact:actionData xml:id="d4">
      <inkml:trace xmlns:inkml="http://www.w3.org/2003/InkML" xml:id="stk4" contextRef="#ctx0" brushRef="#br0">22741 7535 0,'-58'4'7,"-37"0"4,-75 0-2,-28-4 1</inkml:trace>
    </iact:actionData>
  </iact:action>
  <iact:action type="add" startTime="38366">
    <iact:property name="dataType"/>
    <iact:actionData xml:id="d5">
      <inkml:trace xmlns:inkml="http://www.w3.org/2003/InkML" xml:id="stk5" contextRef="#ctx0" brushRef="#br0">5662 11187 0,'0'0'1,"0"0"1,0 0 8,0 0 0,0 0 0,0 0 0,0 0-1,0 0 1,41 20-1,-20-16 1,0-4 0,4 0-1,-1 0 1,1 0-1,0 0 1,4 0-1,0 0 1,8 5-1,5-1 1,7 8 0,1 1-1,4 3 2,0-3-2,-5-1 1,-3-4-1,-5-4 1,-4 1-1,-4-5 1,-4 0 0,0 0-1,0 0 1,-4 0-1,0 0 1,0-5-1,-5 5 1,-3 0 0,0 0-1,-1 0 1,1 0 0,-1 0-1,5 0 1,8 0-1,8 5 1,9-1 0,7 0-1,9 0 1,9-8 0,7-4-1,1-1 1,-5-3 0,1 4-1,-17-1 1,4-3 0,8-9-1,5-20 1</inkml:trace>
    </iact:actionData>
  </iact:action>
  <iact:action type="add" startTime="49215">
    <iact:property name="dataType"/>
    <iact:actionData xml:id="d6">
      <inkml:trace xmlns:inkml="http://www.w3.org/2003/InkML" xml:id="stk6" contextRef="#ctx0" brushRef="#br0">4905 3337 0,'0'0'2,"-50"-25"0,-28 8 7,-59-16 1,-66 0 0,-37-8-1,25-1 1,25-7 0,58 7-1</inkml:trace>
    </iact:actionData>
  </iact:action>
  <iact:action type="add" startTime="49412">
    <iact:property name="dataType"/>
    <iact:actionData xml:id="d7">
      <inkml:trace xmlns:inkml="http://www.w3.org/2003/InkML" xml:id="stk7" contextRef="#ctx0" brushRef="#br0">3428 1946 0,'0'0'7,"116"-83"3,41-17 0,66-24-1,34 0 0,24-9 1,1 18 0,-18 15-1,-15 17 1,-18 25-1,-24 25 1,-25 25 0,-16 25-1,-9 16 1,-25 16-1,-16 9 1,-25 17-1,-16 8 1,-17 8-1,-17 8 1,-25 0 0,-28 17-1,-38 42 1,-45 57-1,-41 50 1,-30 8-1,-24-24 1,-13-26 0,-16-32-1,12-34 1,17-41-1,16-17 5,13-41-8,8-25 4,8-33-1,-21-41 0,-24-83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02:3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735">
    <iact:property name="dataType"/>
    <iact:actionData xml:id="d0">
      <inkml:trace xmlns:inkml="http://www.w3.org/2003/InkML" xml:id="stk0" contextRef="#ctx0" brushRef="#br0">4479 11009 0,'0'0'2,"0"0"-1,0 0 9,0 0-1,0 0 1,0 0-1,0 0 1,0 0-1,0 0 1,0 0 0,0 0 0,0 0-1,58-13 1,-25 9-1,0-4 1,0-1 0,4 1 0,0 0-1,1 0 1,3 4-1,5 4 1,12 0 0,16 0 0,9 0-1,4 0 1,-5-5-1,-11-3 1,-9 0 0,-8 0 0,-5-1-1,-3 5 1,-1 4 0,13 0-1,-4 4 1,16 0 0,5 1-1,7-5 1,-7-5 0,-1 1-1,-3-4 1,-9 4 0,4 4-1,13 8 1,8 5 0,4-1 0,-5 0-1,-7-7 1,-17-5 0,-4-5-1,-4 1 1,0 4 0,-1 0-1,1 4 1,4 1 0,4 3-1,4 0 1,1 0 0,-1-4 0,0 1-1,-4-5 1,0 0 0,4 0-1,0 0 1,1 4-1,-1 0 1,4 0 0,-4 4 0,-4-4-1,-4 1 1,-12-1-1,4-4 2,3 0-2,1-4 1,4-1-1,0 1 1,-4 4 0,-1 0-1,1 4 1,-4 1 0,0-1-1,-1 0 1,-3 0 0,-5 0-1,0 0 1,1 0 0,3-4 0,5 0-1,4 5 0,12-1 1,-4 0 0,8 4 0,9 0-1,-17 1 1,0-5-1,-8 4 1,-4 0 0,-5-3 0,-4 3-1,-3-4 1,3 4-1,5 1 1,3-1 0,1-4-1,0 0 1,-5 0 0,1-4-1,-1 0 1,1 0-1,-1 0 2,-4 0-2,-3 0 1,-5 0-1,0 0 1,0 4 0,0 1-1,4-1 1,9 0-1,3 0 1,1 0 0,4-4 0,-4 0-1,-1 0 1,-7 0-1,-5 0 1,-4 0 0,-4 0-1,-4 0 1,-5 0 0,-3 0-1,-5 0 1,5-4-1</inkml:trace>
    </iact:actionData>
  </iact:action>
  <iact:action type="add" startTime="75621">
    <iact:property name="dataType"/>
    <iact:actionData xml:id="d1">
      <inkml:trace xmlns:inkml="http://www.w3.org/2003/InkML" xml:id="stk1" contextRef="#ctx0" brushRef="#br0">4396 10470 0,'0'0'1,"0"0"2,0 0 6,0 0 1,0 0-1,66 25 1,-33-17 0,9 1 0,-9-5-1,0 0 1,-4 0-1,-4 0 1,-5 0 0,1 1-1,0-1 1,-5 0 1,1 0-2,-1 0 0,1 0 1,-1 0 0,1 1-1,4-1 2,-1 0-2,5 0 1,0 0-1,4 0 1,8 0-1,-4-4 1,5 0 0,-1 0-1,0 0 1,0-4 0,1 4-1,-5 0 0,4 0 1,-4 0 0,-4 0-1,4 0 1,-8 0 0,4 0-1,-4 0 1,-5 4 0,1-4-1,-4 5 1,-1-5-1,1 0 1,-1 0 0,1 0-1,-1 0 1,1 0-1,-5 0 1,1 0 0,-1 0-1,-4 0 0,1 0 1,-1 0 1,-4 0-2,0 0 0,4 0 1,-8 0-1,5 0 1,-1 0-1,0 0 2,0 0-2,-4 0 0,0 0 2,0 0-2,0 0 1,0 0-1,0 0 1,0 0-1,0 0 1,0 0 0,0 0-1,0 0 1,0 0-1,0 0 1,0 0-1,0 0 1,0 0-1,0 0 1,0 0 0,0 0-1,-83-21 1,67 17 0,-1 0-1,-4-1 1,1 5-1,-5-4 1,-4 4 0,0 0 0,0 0-1,-8 0 1,0 4-1,-5 1 1,1-1-1,0 0 1,3 0 0,5 0 0,4 0-1,4 0 1,1-4-1,3 0 1,0 0-1,0 0 1,-3-4 0,-1 0 0,0 0-1,0 0 1,-4-4-1,0-5 1</inkml:trace>
    </iact:actionData>
  </iact:action>
  <iact:action type="add" startTime="91563">
    <iact:property name="dataType"/>
    <iact:actionData xml:id="d2">
      <inkml:trace xmlns:inkml="http://www.w3.org/2003/InkML" xml:id="stk2" contextRef="#ctx0" brushRef="#br0">10532 10748 0,'0'0'2,"0"0"0,0 0 7,0 0 1,0 0 0,0 0-1,0 0 1,0 0-1,62 8 1,58-4 0</inkml:trace>
    </iact:actionData>
  </iact:action>
  <iact:action type="add" startTime="97103">
    <iact:property name="dataType"/>
    <iact:actionData xml:id="d3">
      <inkml:trace xmlns:inkml="http://www.w3.org/2003/InkML" xml:id="stk3" contextRef="#ctx0" brushRef="#br0">17222 8193 0,'0'0'2,"0"0"1,0 0 5,95 0 2,21 0 0,58 4-1,57 13 1,55 4 0,3-1 0,-7-7 0,3-1-1,-12-4 1,-12-3-1,-9-1 1,-8 4-1,-12 0 1,-8 5 0,-13 7-1,-13 1 1,-12 0 0,0 4-2,-12-13 3,-12-8-3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8:45:35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02">
    <iact:property name="dataType"/>
    <iact:actionData xml:id="d0">
      <inkml:trace xmlns:inkml="http://www.w3.org/2003/InkML" xml:id="stk0" contextRef="#ctx0" brushRef="#br0">15815 5225 0,'0'0'1,"0"0"1,0 0 7,0 0 1,0 0-1,0 0 2,0 0-2,0 0 1,0 0-1,0 0 1,0 0 0,0 0 0,50 8-1,-17-4 1,8 0-1,5-4 1,3 0 0,-7 0-1,7 0 1,1 4 0,8 0-1,12 5 2,13-1-2,12 0 1,0-4-1,-8 1 1,-4-5 0,4 0-1,4 4 1,12 0 0,5 0-1,0 0 1,-9-8 0,-8 0-1,-4 0 1,0 4 0,-5 0-1,5 4 1,0 4 0,-4 0-1,-13-3 0,-12-1 2,-8 0-2,-1-4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8:45:35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172">
    <iact:property name="dataType"/>
    <iact:actionData xml:id="d0">
      <inkml:trace xmlns:inkml="http://www.w3.org/2003/InkML" xml:id="stk0" contextRef="#ctx0" brushRef="#br0">4942 5258 0,'0'0'3,"0"0"-1,0 0 6,0 0 2,0 0-1,0 0 1,0 0 0,0 0 0,0 0-1,0 0 1,0 0 0,0 0-1,0 0 1,120 4-1,-16 8 2,-1-3-2,-4-1 0,9 0 2,8-4 0,8 0-4,0 1 3,-4-1 0,4 0-1,13-4 1,12-4 0,12-9-1,4-12 1,5 1 0,4-1-1,0 0 1,-17 8-1,-8 1 1</inkml:trace>
    </iact:actionData>
  </iact:action>
  <iact:action type="add" startTime="63133">
    <iact:property name="dataType"/>
    <iact:actionData xml:id="d1">
      <inkml:trace xmlns:inkml="http://www.w3.org/2003/InkML" xml:id="stk1" contextRef="#ctx0" brushRef="#br0">14921 17699 0,'0'0'2,"0"0"-1,0 0 11,0 0-3,0 0-1,0 0 1,63-8 1,-6 0 0,26-1 0,-8 1-1,-1 4 2,-12 0-2,-8 0 1,0 0-1,12-1 1,4 1-1,21 0 1,4 4 0,9-4-1,-9 0 1,-20 4-1</inkml:trace>
    </iact:actionData>
  </iact:action>
  <iact:action type="add" startTime="64253">
    <iact:property name="dataType"/>
    <iact:actionData xml:id="d2">
      <inkml:trace xmlns:inkml="http://www.w3.org/2003/InkML" xml:id="stk2" contextRef="#ctx0" brushRef="#br0">18873 14010 0,'0'0'7,"0"0"2,0 0 0,0 0 1,0 0 0,78-25-1,13-4 1,58-16-1,37-17 2,-4-13-2</inkml:trace>
    </iact:actionData>
  </iact:action>
  <iact:action type="add" startTime="65299">
    <iact:property name="dataType"/>
    <iact:actionData xml:id="d3">
      <inkml:trace xmlns:inkml="http://www.w3.org/2003/InkML" xml:id="stk3" contextRef="#ctx0" brushRef="#br0">21177 18010 0,'0'0'7,"0"0"1,62 8 2,17 0 0,49 5-1,50-1 3,16 9-2,1 4-1,-5 0 0,-20 4 0</inkml:trace>
    </iact:actionData>
  </iact:action>
  <iact:action type="add" startTime="70457">
    <iact:property name="dataType"/>
    <iact:actionData xml:id="d4">
      <inkml:trace xmlns:inkml="http://www.w3.org/2003/InkML" xml:id="stk4" contextRef="#ctx0" brushRef="#br0">18310 12532 0,'0'0'1,"0"0"1,0 0 8,-58 0 0,33 0-1,-4 0 1,0-4-1,-16 0 1,3 0 0,-7-4-1,3-1 1,5 5 0,-1 4-1,-11 0 1,-22 4-1,-28-4 1,-17 0 0,0-4-1,21 0 1,24-4-1,13 4 1,12-5-1,5-3 1,-1-9 0,1-8-1,8-12 1,8-9 0,12-8-1,9 0 1,8 4 0,4-4-1,4 0 1,0-4 0,5 4-1,3-4 1,1 4-1,4 0 1,4 0-1,12 5 1,17-5 0,16 0-1,13 0 1,-1 8 0,-7 9-1,-5 3 1,-16 13 0,0 5-1,4-1 1,4 0-1,12-4 1,13 1 0,0 3 0,0 0-1,-9 5 1,-7-1-1,-1 5 1,5-1 0,7 1-1,5 4 1,13-1-1,-1 1 1,-4-4-1,-8-5 1,-13 5 0,1 3 0,-1 1-1,5 8 1,-1 0-1,5 0 1,-4 0-1,-1 0 1,-11 0 0,-9-4-1,-5 4 0,1 4 1,8 4 0,13 5 0,16 7-1,4 1 1,-8 0 0,-9 0-1,-16-1 1,-4 5-1,-8 4 1,-4 4 0,-1 4-1,-8-3 1,0-1 0,1-4-1,-5 0 0,4 4 2,0 0-2,5 0 1,-1 4-1,0 1 1,1-1 0,-1 4-1,-4 1 1,1-5-1,-9 0 1,-5-4-1,-3 0 1,-8-4 0,-1 0-1,-4-4 1,-4 0-1,0 0 1,1 0 0,-5 0-1,-5-1 1,1 1-1,-4 0 1,-4 4 0,-1 0-1,-3 0 1,-5 0-1,-4 0 1,-8 0 0,0-4-1,-8 0 1,-1 0-1,5-1 1,0-3-1,0 4 1,-5 0 0,5 4-1,-13-4 1,1-1-1,-13 1 1,-13 4-1,-12 0 1,0 0-1,0-4 1,13-8 0,12-5 0,8-4-1,-4 1 2,-8 3-3,-13 0 3,-7 5-2,-6 4 0,6-5 1,15 1-1,5-9 1,16-8 0,1-4 0,-9-4-2,-12-5 2,-22 1 0,-19-9 0,-9-4-1,0-4 1,-8 0-1,-13 0 1,-12 5-1,8 3 1,25 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8:58:23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41">
    <iact:property name="dataType"/>
    <iact:actionData xml:id="d0">
      <inkml:trace xmlns:inkml="http://www.w3.org/2003/InkML" xml:id="stk0" contextRef="#ctx0" brushRef="#br0">7751 9369 0,'0'0'5,"0"0"5,0 0 0,0 0 0,0 0-1,0 0 1,83 29 0,16-4 0,34 0-1,20 0 1,21-1 1,12-3-3,17 0 2,16 0 1,-4-1-2,0 5 1,9 4 0,-5 4-1,4 9 0,21-5 1,-12-4 0,0 0 0,12-8-1,-8 0 1,0 4 0,32 4 0,-11 4-1,0 5 1,16-1 0,-33-4 0,-9-4 0,9-8-1,-25-8 1,-4-1 0,9-3 1,-9 3-3,-13 1 2,17 8 0,-4-1 0,-12 1 0,-5 0-1,-3-4 1,-5-9-1,-4 1 1,12 3 0,9 1 0,4 4 0,-4 3-1,4-7 1,-9-5 0,1 1-1,8-9 1,4 0 0,4 0 0,21-4-1,24-8 1,34-4-1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02:3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4732">
    <iact:property name="dataType"/>
    <iact:actionData xml:id="d0">
      <inkml:trace xmlns:inkml="http://www.w3.org/2003/InkML" xml:id="stk0" contextRef="#ctx0" brushRef="#br0">12050 7378 0,'0'0'7,"0"0"2,0 0 0,0 0 2,0 0-2,0 0 1,0 0-1,0 0 2,0 0-2,0 0 0,66 33 1,-28-29 0,15 0 0,9 0-1,0-4 2,5-4-2,-1-4 0,-4-1 3,21 1-4,16 4 2,21-4 0,25-9-1,8-4 1,8-3 2,1 3-4,-5 0 2,-17 5-1,-28 3 1,-21 5 0,-8 8 1,8 0-2,17 4 0,7-4 2,1 0-2,-8-4 1,-17 0 0,-13 4-1,-3 0 2,3 4-3,1 0 3,8 0-1,0-4 0,-4 0 0,-9 0-1,-4 0 1,-3 0 0,3 4 0,9 5-1,7-1 1,10 4 0,-5-8-1,-9 1 2,-11-5-2,-9 4 1,0 4-1</inkml:trace>
    </iact:actionData>
  </iact:action>
  <iact:action type="add" startTime="247350">
    <iact:property name="dataType"/>
    <iact:actionData xml:id="d1">
      <inkml:trace xmlns:inkml="http://www.w3.org/2003/InkML" xml:id="stk1" contextRef="#ctx0" brushRef="#br0">3941 7576 0,'0'0'3,"0"0"-1,0 0 7,0 0 0,0 0 1,0 0 0,25 46 1,24 4-3,26 24 2,49 25 0,25 9 1,0 0-2,-25-5 1,-12-3 0,-1-1 0,-3-4-1,0-8 0,-9-12 1,-16-13 0,-17-8-1,-8-5 2,-9 1-2,-7-5 1,-9-11 0,-17-14 0,-7-11-1</inkml:trace>
    </iact:actionData>
  </iact:action>
  <iact:action type="add" startTime="247887">
    <iact:property name="dataType"/>
    <iact:actionData xml:id="d2">
      <inkml:trace xmlns:inkml="http://www.w3.org/2003/InkML" xml:id="stk2" contextRef="#ctx0" brushRef="#br0">5298 7659 0,'0'0'6,"0"0"3,0 0 1,-74 70 0,-9 17 0,-12 21-1,-25 20 2,-29 34-2,-25 20 2,-8 13-3,-8 3 2,24-7 0,17-13 0,25-25-1,25-29 0</inkml:trace>
    </iact:actionData>
  </iact:action>
  <iact:action type="add" startTime="277318">
    <iact:property name="dataType"/>
    <iact:actionData xml:id="d3">
      <inkml:trace xmlns:inkml="http://www.w3.org/2003/InkML" xml:id="stk3" contextRef="#ctx0" brushRef="#br0">7838 9642 0,'0'0'5,"0"0"-5,0 0 8,0 0 3,62-12-1,9-1-2,16-7 2,-1-1 0,-15 5 0,-5 7 1,8 1-3,22 0 2,19-5 0,5-3 0,-12-1-1,-21 1 1,-13 7 0,-3 5 0,16 0-1,24-4 1,18-9 0,7 1 0,5-5 0,16-4-1,13-4 1,3 0 0,-24 4 0</inkml:trace>
    </iact:actionData>
  </iact:action>
  <iact:action type="add" startTime="278108">
    <iact:property name="dataType"/>
    <iact:actionData xml:id="d4">
      <inkml:trace xmlns:inkml="http://www.w3.org/2003/InkML" xml:id="stk4" contextRef="#ctx0" brushRef="#br0">18413 9402 0,'0'0'8,"0"0"4,0 0-5,0 0 2,0 0 1,0 0 1,0 0-2,0 0 0,0 0 1,0 0 0,0 0 0,62 0 0,-4 0-1,25 0 1,16-4-1,9 0 1,0 0 3,7 4-5,14-4 1,11-1 1,9 1-1,4 4 1,9-4 0,-5 0 0,4 0-1,-4 0 1,-12-5 0,4 1 0,-8 0 0,8 4-1,-8 0 1,-5 0 0,5-1-1,-5 1 1,-7 4 0,-18 4 0,-20 1 0,-25-5 0,-20-9-1</inkml:trace>
    </iact:actionData>
  </iact:action>
  <iact:action type="add" startTime="278945">
    <iact:property name="dataType"/>
    <iact:actionData xml:id="d5">
      <inkml:trace xmlns:inkml="http://www.w3.org/2003/InkML" xml:id="stk5" contextRef="#ctx0" brushRef="#br0">13254 9071 0,'0'0'8,"0"0"0,0 0 3,0 0-1,0 0-2,0 0 2,62 0 0,-20 0-1,11-4 1,18 0 0,7 0 2,1-5-4,-1 1 1,1 0 1,4-1 1,8 1-1,12 0-1,-3 0 1,-1-1 0,-8 5 0,-4 0 0,4 4-1,4 4 1,8 0 0</inkml:trace>
    </iact:actionData>
  </iact:action>
  <iact:action type="add" startTime="291886">
    <iact:property name="dataType"/>
    <iact:actionData xml:id="d6">
      <inkml:trace xmlns:inkml="http://www.w3.org/2003/InkML" xml:id="stk6" contextRef="#ctx0" brushRef="#br0">9142 9303 0,'0'0'2,"0"0"-1,0 0 9,0 0 0,0 0-1,24 54 4,26 16-6,25 25 2,7 0 1,-16-16 1,-12-21 0,-8-21-3,-9-20 2,-8-13 0,8-20-1,13-26 1,45-57 0,46-75-1,45-62 1,66-62 0,50-33 1</inkml:trace>
    </iact:actionData>
  </iact:action>
  <iact:action type="add" startTime="292618">
    <iact:property name="dataType"/>
    <iact:actionData xml:id="d7">
      <inkml:trace xmlns:inkml="http://www.w3.org/2003/InkML" xml:id="stk7" contextRef="#ctx0" brushRef="#br0">19787 9195 0,'0'0'7,"0"0"3,0 0-1,0 0 1,12 95 1,5-12-3,16 12 1,0-8 1,13-25 1,7-33-2,22-33 1,95-78 0,235-217 0,245-260-1</inkml:trace>
    </iact:actionData>
  </iact:action>
  <iact:action type="add" startTime="345284">
    <iact:property name="dataType"/>
    <iact:actionData xml:id="d8">
      <inkml:trace xmlns:inkml="http://www.w3.org/2003/InkML" xml:id="stk8" contextRef="#ctx0" brushRef="#br0">14268 11696 0,'0'0'1,"0"0"2,45-4 6,34-9 1,70-20 1,66-25-2,46-12 1,49-21 0,4 8 0,9 8-1,49 13 1</inkml:trace>
    </iact:actionData>
  </iact:action>
  <iact:action type="add" startTime="345826">
    <iact:property name="dataType"/>
    <iact:actionData xml:id="d9">
      <inkml:trace xmlns:inkml="http://www.w3.org/2003/InkML" xml:id="stk9" contextRef="#ctx0" brushRef="#br0">21061 11183 0,'0'0'7,"0"0"2,71 12 1,32-4 0,75-4 0,70-12 1,46-4-1,25-9-1,-26 9 1,5 7 0,-21 5 0,1 13 0,7-1 0,-33 1-1,-12 3 2,-20 1-2</inkml:trace>
    </iact:actionData>
  </iact:action>
  <iact:action type="add" startTime="346770">
    <iact:property name="dataType"/>
    <iact:actionData xml:id="d10">
      <inkml:trace xmlns:inkml="http://www.w3.org/2003/InkML" xml:id="stk10" contextRef="#ctx0" brushRef="#br0">19526 10388 0,'0'0'7,"0"0"2,0 0 1,0 0 0,0 0 0,0 0-1,42 16 0,-13-8 2,12 5-2,-4-5 1,13 0-1,4-3 1,-13-1 0,-4-4-1,-4 0 1,-8-4 1,-4-1-3,0 1 4,-5 0-4,-3 4 2,-5 0 0,-4 0-1,-4-4 1,0 4 0,0 0 0,0 0-1,0 0 2,-128-21-2,70 17 3,-4 0-4,4-4 2,8 4-1,13-1 2,8 1-2,8 4 1,13 0-1,4 0 1,4 0 0,0 0-1,0 0 1,0 0 0,141 9 0,-9-5 0</inkml:trace>
    </iact:actionData>
  </iact:action>
  <iact:action type="add" startTime="477936">
    <iact:property name="dataType"/>
    <iact:actionData xml:id="d11">
      <inkml:trace xmlns:inkml="http://www.w3.org/2003/InkML" xml:id="stk11" contextRef="#ctx0" brushRef="#br0">16171 11116 0,'0'0'4,"0"0"-3,0 0 7,0 0 1,0 0 1,0 0 0,0 0 0,0 0 0,0 0 0,0 0-1,0 0 1,45-33 0,-28 33-1,4-4 1,4 4 0,8 0-1,12 0 1,17 0 0,13 0 0,-1 0 1,5-4-2,-5-4 0,1-1 1,3 5 0,-3 4 1,12 4-2,8 0 1,0-4-1,-8 0 1,-13-4-1,-12 4 1</inkml:trace>
    </iact:actionData>
  </iact:action>
  <iact:action type="add" startTime="479469">
    <iact:property name="dataType"/>
    <iact:actionData xml:id="d12">
      <inkml:trace xmlns:inkml="http://www.w3.org/2003/InkML" xml:id="stk12" contextRef="#ctx0" brushRef="#br0">14859 12536 0,'0'0'6,"0"0"4,0 0 1,0 0-2,0 0-1,0 0 2,0 0 0,42 0 0,-13 5-1,12-1 1,13 0 1,16 4-3,9 0 2,-1 1 1,18-1-1,19 4-1,26 1 1,25-1 0,32 1-1,13-5 1,17 8 0,12 1 0,-9-9-1,-15 1 1,-34-9 0,-29-13 0,-21-12-1</inkml:trace>
    </iact:actionData>
  </iact:action>
  <iact:action type="add" startTime="480271">
    <iact:property name="dataType"/>
    <iact:actionData xml:id="d13">
      <inkml:trace xmlns:inkml="http://www.w3.org/2003/InkML" xml:id="stk13" contextRef="#ctx0" brushRef="#br0">21951 12470 0,'0'0'7,"0"0"3,0 0-1,0 0 2,62-4-2,21 4 2,53 4-2,50 4 1,17 1-1,0-1 0,-5 0 1,-11-4 0,-5 1 0,-9-10 0,-11-7 0,-30-5 0,-24 1 0</inkml:trace>
    </iact:actionData>
  </iact:action>
  <iact:action type="add" startTime="484679">
    <iact:property name="dataType"/>
    <iact:actionData xml:id="d14">
      <inkml:trace xmlns:inkml="http://www.w3.org/2003/InkML" xml:id="stk14" contextRef="#ctx0" brushRef="#br0">14148 10446 0,'0'0'5,"0"0"-5,0 0 9,0 0 1,0 0-2,0 0 1,0 0 2,0 0-2,37-42 1,-4 21 0,13-3-1,12-10 3,20-3-4,5-4 1,0-5 2,-13 9-2,-12 4 0,-13 8 2,1 4-1,8 5 1,20-5-3,25-4 2,17-4-1,-4-4 1,-21 4-1,-16 8 1,-13 9 0,0 8 2,12 0-4,21 0 2,13-5 0,-5 1-1,-8 4 1,-20 4 1,-5 4-3,9 0 2,16 4 0,17 1 0,8-1 0,-13 0-1,-12 1 3,-8 3-4,0 9 2,4-1 0,9 1-1,7 0 1,-3 0 0,-13-1 0,-13 5 0,-8 0-1,-20 4 1,0 0 0,-9 0 1,-4-4-3,-4 0 2,-4 3 0,-4-3-1,-4 4 1,-4 0-1</inkml:trace>
    </iact:actionData>
  </iact:action>
  <iact:action type="add" startTime="485649">
    <iact:property name="dataType"/>
    <iact:actionData xml:id="d15">
      <inkml:trace xmlns:inkml="http://www.w3.org/2003/InkML" xml:id="stk15" contextRef="#ctx0" brushRef="#br0">21165 10524 0,'0'0'8,"0"0"1,0 0-1,0 0 2,0 0 0,41-33-1,-4 12 2,25-8-2,34-4 2,19-4-1,14-9 1,-14 9-4,5 0 3,13 4 0,20 0 0,4 0 0,-12-1-1,-17 10 2,-8 3-1,-4 0-1,4 1 1,-4-1-1,-25 8 1,-12 13 0,-1 5-1,17 3 2,21 4-2,4 1 0,0-5 1,-16 0 0,-13 5 1,-5 3-2,-11 5 0,4 0 1,3-1-1,-3 1 1,-5 0 0,-3-1 0,-13-3 0,-9 0 0,-7-5-1,-9 0 2,-4 1-2,0 3 1,-13 1-1,5-1 1,0 1 0,-5 4 0,-3-1-1,-1 1 1,-4 4 0,-4 8 0,1 4 0,-5 5-1,0 3 1,-5 5 0,-3 0 0</inkml:trace>
    </iact:actionData>
  </iact:action>
  <iact:action type="add" startTime="486840">
    <iact:property name="dataType"/>
    <iact:actionData xml:id="d16">
      <inkml:trace xmlns:inkml="http://www.w3.org/2003/InkML" xml:id="stk16" contextRef="#ctx0" brushRef="#br0">20511 9671 0,'0'0'7,"0"0"3,0 0-1,0 0 0,0 0 1,0 0 0,0 0-1,0 0 1,0 0 0,0 0-1,0 0 1,-45-20 0,20 3 0,-29-12 1,-25-21-3,-12-12 2,4-8 0,13-1 0,16 14-1,12 7 2,5 8-2,0 9 2,-9 4-2,-8 4 1,-16 1-1,-5 7 1,0 5 0,13 3-1,8 9 1,13 0 0,8 5 1,-13 7-2,-8 17 0,-21 21 2,-12 28-2,9 13 0,20 0 1,28-8 0,10-8-1</inkml:trace>
    </iact:actionData>
  </iact:action>
  <iact:action type="add" startTime="487267">
    <iact:property name="dataType"/>
    <iact:actionData xml:id="d17">
      <inkml:trace xmlns:inkml="http://www.w3.org/2003/InkML" xml:id="stk17" contextRef="#ctx0" brushRef="#br0">18964 10334 0,'0'0'8,"0"0"1,0 0 2,53 12-2,-11-4 1,32 1 0,34-5 0,20-4 0,0-13 1,-12-7-3,-16-9 3,-9-4-2,-9-9 0,-3-7 1,-9-18 0,-20-7 0,-29-1 0,-26-3-1</inkml:trace>
    </iact:actionData>
  </iact:action>
  <iact:action type="add" startTime="531836">
    <iact:property name="dataType"/>
    <iact:actionData xml:id="d18">
      <inkml:trace xmlns:inkml="http://www.w3.org/2003/InkML" xml:id="stk18" contextRef="#ctx0" brushRef="#br0">3411 7696 0,'0'0'4,"0"0"-3,0 0 7,0 0 1,0 0 1,50 21 1,16-17-3,42 0 2,32 0 0,26-4 1,8 0-3,8 0 2,8 5 0,13-1 0,12 0 1,21-12-2,16-9 0,-4-4 1,-16-8-1</inkml:trace>
    </iact:actionData>
  </iact:action>
  <iact:action type="add" startTime="532634">
    <iact:property name="dataType"/>
    <iact:actionData xml:id="d19">
      <inkml:trace xmlns:inkml="http://www.w3.org/2003/InkML" xml:id="stk19" contextRef="#ctx0" brushRef="#br0">7656 11178 0,'0'0'6,"0"0"6,0 0-5,0 0 3,46 9 0,20-5-1,46-4 1,41-13 0,45-11 1,26-10-2,12-3 1,4 4-1,-5 4 1,-3 12 1,0 9-1,-1 0-2,1 12 3,21 8-1,-5-3-1,0-5 1</inkml:trace>
    </iact:actionData>
  </iact:action>
  <iact:action type="add" startTime="533482">
    <iact:property name="dataType"/>
    <iact:actionData xml:id="d20">
      <inkml:trace xmlns:inkml="http://www.w3.org/2003/InkML" xml:id="stk20" contextRef="#ctx0" brushRef="#br0">14301 12598 0,'0'0'6,"0"0"4,0 0 0,0 0 0,0 0 0,0 0 0,62 0 0,-21 0-1,5 0 2,-1 0-2,5 0 1,4 5-1,16-1 1,9 4 0,16 0 1,8-4-2,-3-4 0,3-4 1,9-4 0,12 0 0,12-5 0,1 1-1,4-5 1,12 1 0,8-1 0,13-3-1,16-1 1,5 0 0,7 5 0,5 3-1,0 5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02:3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553">
    <iact:property name="dataType"/>
    <iact:actionData xml:id="d0">
      <inkml:trace xmlns:inkml="http://www.w3.org/2003/InkML" xml:id="stk0" contextRef="#ctx0" brushRef="#br0">5534 4910 0,'0'0'2,"0"0"-1,0 0 9,0 0 0,0 0 0,0 0-1,0 0 1,0 0-1,0 0 1,16 41 0,1-32-1,4 3 1,12 5-1,8-1 1,9 1 0,8-1-1,8-3 1,-4-5-1,0-4 2,-4-4-1,-4 0-1,-5 0 0,1 4 0,4 0 2,4 5-2,4-1 1,12 0-1,1-4 1,-1-4 0,1-4-1,-5 0 1,-8 0-1,-4 0 1,-8 4-1,-1 0 1,9 4 0,12 0 0,13 0-1,8-4 1,0-4-1,0 0 1,-4 0 0,-8 0-1,-1 4 0,9 0 2,8-4-2,5-9 0,-1-3 1,-8-1 0,-8 0-1,-13 5 1</inkml:trace>
    </iact:actionData>
  </iact:action>
  <iact:action type="add" startTime="63568">
    <iact:property name="dataType"/>
    <iact:actionData xml:id="d1">
      <inkml:trace xmlns:inkml="http://www.w3.org/2003/InkML" xml:id="stk1" contextRef="#ctx0" brushRef="#br0">11529 3246 0,'0'0'1,"0"0"1,0 0 8,0 0 0,0 0-1,0 0 1,0 0 0,0 0-1,0 0 1,0 0-1,45 16 1,-32-8 0,-1-8-1,5 0 1,-1 0 0,1 0-1,-1 0 1,1 0-1,-1 0 1,5 0-1,0 0 1,4 0 0,4 0-1,4 0 1,4 0-1,4 0 1,5 0 0,-1 0 1,5 0-2,0-8 0,3 8 1,-7-8 2,4 8-5,-1-8 3,1 8-1,0-9 0,-1 9 1,5-8 0,0 0-1,0-1 1,-1 9 0,1 0-1,0 0 1,0 0 0,-1 0-1,1 0 1,0-8 0,-4 8-1,3-8 1,1 0-1,0-1 1,4 1 0,4 8-1,0-8 1,-4 8 0,-4-9-1,-5 9 1,1 0-1,-4 0 1,-5 0 0,-4 0-1,5 0 1,-1-8 0,4 0-1,1-9 1,4 9 0,-1 0 0,5 0-1,0-1 1,0 9-1,-5 0 1,5 0-1,0 0 1,0 0 0,4-8-1,4 0 1,0-1 0,0-7-1,-4 8 1,0-1 0,-5 9-1,-3 0 1,0 0-1,3 0 1,1 0-1,4 0 1,0-8 0,4 8 0,-4-8-1,0-1 1,-4 1 0,-5 0 0,-3 8-1,-5 0 1,9 0 0,-9 0-1,9 8 0,8 0 0,8-8 1,4 9 0,5-9-1,4-9 1,-1 9-1,9 0 1,8 0-1,13 9 1,24-1-1,21 0 1</inkml:trace>
    </iact:actionData>
  </iact:action>
  <iact:action type="add" startTime="157812">
    <iact:property name="dataType"/>
    <iact:actionData xml:id="d2">
      <inkml:trace xmlns:inkml="http://www.w3.org/2003/InkML" xml:id="stk2" contextRef="#ctx0" brushRef="#br0">4135 5663 0,'0'0'4,"0"0"0,0 0 5,0 0 1,0 0 1,0 0-1,0 0 0,0 0 0,0 0-1,0 0 1,0 0 0,0 0 1,0 0-1,0 0 0,0 0 0,0 0 0,0 0 0,0 0-1,-37 54 1,29-29 0,-9 4-1,9 0 2,-9 0-2,9 0 1,-8-4 1,7 0-2,-7-5 2,12 1-2,-9-4 1,13-5 0,-8 1 0,8 3 0,-8 1 0,-1-1 0,1 5 0,0 4 0,0 4 2,-9 0-2,9 4-2,-9 0 2,9 0 0,0 0 1,-1-4-1,1 0 0,0 0 0,8 4 0,-8-4 0,8 0 0,0 0 0,8 0 0,-8 0 0,8-4 0,0 0 0,1 0 0,-1-5 0,0 1 0,-8-4 0,9-1 0,-9-3 0,8-5 0,-8 0 0,0 1 0,0-5 0,0 0 0,0 0 0,0 0 0,0 0 1,0 0-2,0 1 1,0-1 0,0 0 1,0 0-1,0 0 0,0 0 0,0 0 0,0 1 0,0-1 0,0 0 0,0 0 0,8 0 0,-8 0 0,8 0 1,-8 0-2,9 1 1,-1 3 0,0 8 1,9 5-1,-9 12 0,13 9 0,-9 3 0,5 9 0,-9-4 0,8-1 0,-7 1 0,-1-4 2,0-1-3,1-3 1,-1-5 0,0-4 0,0-4 0,1-8 0,-1-9 0</inkml:trace>
    </iact:actionData>
  </iact:action>
  <iact:action type="add" startTime="161756">
    <iact:property name="dataType"/>
    <iact:actionData xml:id="d3">
      <inkml:trace xmlns:inkml="http://www.w3.org/2003/InkML" xml:id="stk3" contextRef="#ctx0" brushRef="#br0">6274 6235 0,'0'0'1,"0"0"6,0 0 3,0 0 1,0 0-1,0 0 0,0 0 0,46 25 0,-1-21-1,13-4 1,13-4 0,3-5 0,1 1 0,-9 0 0,-12 4 1,-1 0-1,-3 4 0,8 0 0,8 0 0,17 0 0,12-5 0,0-3 1,-12 0-2,-4 4 0,-17 0 2,0-1-2,0 5 1,8 0 0,17 0 0,12-4 0,5-4 0,-9 0 0,-12-1 0,-9 1 0,1 0 0,-1 0 1,5 3-1,8-3 0,-5 0 0,-3 4 0,-13 0 0,-12-5 0,-9 5 0,1-4 0</inkml:trace>
    </iact:actionData>
  </iact:action>
  <iact:action type="add" startTime="165033">
    <iact:property name="dataType"/>
    <iact:actionData xml:id="d4">
      <inkml:trace xmlns:inkml="http://www.w3.org/2003/InkML" xml:id="stk4" contextRef="#ctx0" brushRef="#br0">6130 7282 0,'0'0'9,"0"0"1,0 0 0,0 0 1,0 0-2,0 0 1,0 0 0,0 0 0,0 0 1,0 0-2,0 0 1,45 25 0,-32-25 0,7 0 1,13 4-3,13 0 2,20 5 1,25 3-1,0 1-1,-4-5 2,-13-4 0,-7 0 0,-5 0-4,-4 0 3,0 1-1,4 3 2,0 0-2,-4-4 1,-5 0 0,-7 1 0,-5-5 0,-8 0 0,-4 0 0,0 0 0,-12 0 0,-1 0 1,1 0-2,-5 0 1,5 4 1,-1 0-2</inkml:trace>
    </iact:actionData>
  </iact:action>
  <iact:action type="add" startTime="220565">
    <iact:property name="dataType"/>
    <iact:actionData xml:id="d5">
      <inkml:trace xmlns:inkml="http://www.w3.org/2003/InkML" xml:id="stk5" contextRef="#ctx0" brushRef="#br0">10271 9692 0,'0'0'7,"0"0"-7,0 0 8,0 0-1,0 0 3,0 0-1,0 0 1,46-12 0,-13 3-1,0-3 1,0-1 0,0 1-1,-4 0 1,0 3-1,4 1 1,0 0-1,4 4 1,1-1 0,3 5-1,4 0 2,5 9-2,8 3 0</inkml:trace>
    </iact:actionData>
  </iact:action>
  <iact:action type="add" startTime="221262">
    <iact:property name="dataType"/>
    <iact:actionData xml:id="d6">
      <inkml:trace xmlns:inkml="http://www.w3.org/2003/InkML" xml:id="stk6" contextRef="#ctx0" brushRef="#br0">10470 10570 0,'0'0'8,"0"0"0,0 0 2,0 0-1,0 0 1,0 0-1,0 0 1,0 0 0,0 0-1,0 0 1,58 20 0,-17-15-1,17-5 1,16-5 0,22-7-1,3-9 1</inkml:trace>
    </iact:actionData>
  </iact:action>
  <iact:action type="add" startTime="234346">
    <iact:property name="dataType"/>
    <iact:actionData xml:id="d7">
      <inkml:trace xmlns:inkml="http://www.w3.org/2003/InkML" xml:id="stk7" contextRef="#ctx0" brushRef="#br0">6279 9704 0,'0'0'2,"0"0"0,0 0 8,0 0-1,0 0 1,0 0 0,0 0-1,0 0 2,0 0-2,62 13 1,-29-13 0,12 0 0,9 0-1,0 0 1,4-4 0,-9 4-1,1-4 1,-9 4 0,-3 0-1,-1 0 1,0-5-1,4 1 1,1 0 0,7 0 0,-3 0-1,4 0 1,8 0 0,-1-1-1,1 1 1,0 0 0,0 0-1,-8-4 0,4-1 1,-5 1 0,-3 0 0,-5 0-1,-4-1 1,-8 5-1,0 0 1,0 0 0,0 0-1,0 4 1,4 0 0,0 0 0,5 0-1,-1 0 1,-4 0-1,0 0 1,4 0 0,-8 0-1,4 0 1,-4-4 0,4-1-1,-4 1 1,0 0 0,0 0-1,4 0 4,-8 0-6,0 0 2,0 0 1,-4-1 0,-1 1-1,-3 0 1,-1 0 0,1 4-1,-1 0 1,1 0-1,4 0 1,4 0 0,-1 4 0,5 0 0,4 0-1,1 1 1,-1-1-1,-4 0 1,0 0 0,-5 0-1,1 0 1,0 0 0,0 0-1,4 1 1,4-5 0,0 0 0</inkml:trace>
    </iact:actionData>
  </iact:action>
  <iact:action type="add" startTime="235758">
    <iact:property name="dataType"/>
    <iact:actionData xml:id="d8">
      <inkml:trace xmlns:inkml="http://www.w3.org/2003/InkML" xml:id="stk8" contextRef="#ctx0" brushRef="#br0">10552 9771 0</inkml:trace>
    </iact:actionData>
  </iact:action>
  <iact:action type="add" startTime="236446">
    <iact:property name="dataType"/>
    <iact:actionData xml:id="d9">
      <inkml:trace xmlns:inkml="http://www.w3.org/2003/InkML" xml:id="stk9" contextRef="#ctx0" brushRef="#br0">11446 9493 0,'0'0'6,"0"0"3,0 0 2,0 0-3,0 0 2,0 0 0,0 0-1,0 0 1,0 0-1,0 0 1,0 0-1,0 0 1,0 0-1,0 0 1,0 0-1,0 0 1,0 0 0,0 0-1,0 0 0,0 0 1,0 0 0,0 0-1,0 0 1,58-12 0,-25 16-1,13 0 0,7 0 1,5-4-1,-8 0 1,4 0 0,0 0-1,3 0 1,14 4 0,12 1-1,8-1 1,0-4-1,-5-4 1,-7-1 0,-9 1-1,-12 0 1,-8 0-1,0 4 0,3 4 1,5 0 0,13 5 0,3-1-1,1 0 0,-5 0 1,-8-3-1,-4-1 1,-4-4-1,4-4 1,0-1 0,4 5-1,8 0 1,13 5-1,8-1 1,-4 0-1,-9 0 1,-3-4-1,-5 0 1,5 0-1,7 0 1,13 4 0,1 0-1,-5 0 0,-9 1 1,-7-10 0,-13-3-1</inkml:trace>
    </iact:actionData>
  </iact:action>
  <iact:action type="add" startTime="244679">
    <iact:property name="dataType"/>
    <iact:actionData xml:id="d10">
      <inkml:trace xmlns:inkml="http://www.w3.org/2003/InkML" xml:id="stk10" contextRef="#ctx0" brushRef="#br0">6270 10860 0,'0'0'2,"0"0"1,0 0 6,0 0 1,0 0-1,0 0 1,0 0-1,0 0 1,0 0 0,50-25 0,-29 16-1,8-3 1,8 0 0,4-1 0,5 1-1,3-1 1,5 1-1,4-1 1,-12 5 1,-1 0-1,-4 4-1,-7 0 0,-1 0 1,-4-1-1,4 1 1,4 0-1,13-4 1,7 0 0,10-1 0,3-3-1,0 4 1,-8-1 0,-8 5-1,-4 0 1,-1 4-1,-7 0 1,-1 0 0,-12 0-1,8 0 1,1 0 0,3 0-1,5 0 1,7 0 0,1 0-1,4-4 0,0 0 1,0 4 0,-4 0 0,-9 0-1,-3 0 1,-1 4 0,-4 0-1,-4 0 1,-4 0 0,0 0-1,0 1 1,0-1 0,0 0-1,0 0 1,4-4 0,4 0-1,1 0 1,-1 0 0,4 0 0,1 0-1,-5 0 1,0 0 0,0 0-1,-4 0 1,1 0-1,-6 0 2,1 4-2,0 0 1,0 0-1,0 1 1,0-1 0,-4 0 0,-4 0-1,-1-4 1,-3 0-1,-5 0 1,-3 0 0,-1 0 0,0-4-1</inkml:trace>
    </iact:actionData>
  </iact:action>
  <iact:action type="add" startTime="248053">
    <iact:property name="dataType"/>
    <iact:actionData xml:id="d11">
      <inkml:trace xmlns:inkml="http://www.w3.org/2003/InkML" xml:id="stk11" contextRef="#ctx0" brushRef="#br0">11330 10818 0,'0'0'7,"0"0"2,0 0 0,0 0 1,0 0-1,0 0 2,54 0-2,4 0 1,21 4-1,12 0 1,0 1-1,0-1 2,0 0-2,12 4 0,21 5 1,9-1 0,-9 0-1,0 1 1,4-1 0,13 5-1,-1 4 1,1-5-1,-13-4 1,5 1 0,-9-1-1,8 5 1,1-5-1,3 5 1,5-5-1,20-3 1,13-9 0,8-5-1,12-7 1,9-5-1,-17-3 1,-24-1 0,-26 0-1</inkml:trace>
    </iact:actionData>
  </iact:action>
  <iact:action type="add" startTime="258145">
    <iact:property name="dataType"/>
    <iact:actionData xml:id="d12">
      <inkml:trace xmlns:inkml="http://www.w3.org/2003/InkML" xml:id="stk12" contextRef="#ctx0" brushRef="#br0">5708 11866 0,'0'0'1,"0"0"1,0 0 8,0 0 0,0 0 0,0 0 0,0 0-1,0 0 1,-5 45-1,14-37 1,3 1 0,1-1 0,-1 0-1,4 1 1,5-1-1,0-4 1,4 0 0,4 4 0,4 1-1,8-1 1,5 0-1,3 5 1,5-1-1,4 1 2,0-1-2,4-4 1,4-4-1,0 1 0,-4-1 2,-4 0-2,-12 0 1,-9 0 0,-8-4-1,0 0 1,-12 0 0,3-4-1,13-13 1</inkml:trace>
    </iact:actionData>
  </iact:action>
  <iact:action type="add" startTime="258961">
    <iact:property name="dataType"/>
    <iact:actionData xml:id="d13">
      <inkml:trace xmlns:inkml="http://www.w3.org/2003/InkML" xml:id="stk13" contextRef="#ctx0" brushRef="#br0">7631 11874 0,'0'0'7,"0"0"2,0 0 0,0 0 1,0 0 0,0 0-1,0 0 1,0 0-1,0 0 1,0 0 0,0 41-1,21-32 1,8-1-1,17-4 0,12 0 1,16-4 0,17 0 0,8 4-1,1 0 2,-1 1-2,4-1 0,1 0 2,-1 0-2,-3 0 1,-9 0 0,-13 5-1,-8-1 1,-12 4 0,-12-3-1,-9-9 1,0-5-1</inkml:trace>
    </iact:actionData>
  </iact:action>
  <iact:action type="add" startTime="259779">
    <iact:property name="dataType"/>
    <iact:actionData xml:id="d14">
      <inkml:trace xmlns:inkml="http://www.w3.org/2003/InkML" xml:id="stk14" contextRef="#ctx0" brushRef="#br0">10610 11924 0,'0'0'5,"0"0"8,0 0-7,0 0 4,0 0-1,0 0 1,13 41 0,3-33-1,13 5 1,17-1-1,24 1 1,9-1 0,16 5-1,4-5 2,13-4-2,0-12 1,24-12-1,13-13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02:3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35">
    <iact:property name="dataType"/>
    <iact:actionData xml:id="d0">
      <inkml:trace xmlns:inkml="http://www.w3.org/2003/InkML" xml:id="stk0" contextRef="#ctx0" brushRef="#br0">4115 3088 0,'0'0'2,"0"0"0,0 0 9,0 0-3,0 0 2,0 0 1,0 0-2,0 0 1,0 0-1,0 0 1,0 0 0,0 0 0,0 0-1,0 0 1,49-33 0,-7 25-1,24 0 1,17-1 0,12 1-1,-17 0 1,1-1 0,-9 1-1,-3 0 1,-1 8 0,8-8-1,5 8 1,4-9 0,-1 9-1,-7 0 1,-9-8-1,-4 0 1,-4-1 0,-4 1-1,4 0 1,4 0 0,8-1-1,13 1 1,4 0 0,0 8-1,-5-9 0,-15 1 2,-10 8-2,-7-8 1,-4 8-1,-1-8 1,5 8 0,4-9-1,4 9 1,8 0 0,4 0-1,-4 0 1,-8 0 0,-4 9-1,-9-9 1,-7 0 0,-9 0-1,-5 0 1,-3 0-1,-4 0 1,-1 0 0,-3 0-1,-1 0 1,-4 0-1,1 0 1,-5 0-1</inkml:trace>
    </iact:actionData>
  </iact:action>
  <iact:action type="add" startTime="8867">
    <iact:property name="dataType"/>
    <iact:actionData xml:id="d1">
      <inkml:trace xmlns:inkml="http://www.w3.org/2003/InkML" xml:id="stk1" contextRef="#ctx0" brushRef="#br0">4222 3295 0,'0'0'7,"0"0"2,0 0 1,0 0 0,0 0-1,0 0 0,0 0 1,0 0-1,0 0 2,0 0-2,0 0 1,0 0-1,0 0 1,0 0 0,58 9-1,0-9 1,8 0-1,9 8 1,-1 0 0,9 0-1,8 1 2,17-9-2,3 0 1,18 0 0,-5 0-1,-17 0 1,-7 0-1,3 0 1,0-9 1,9 9-3,-4-8 2,-1 8 0,5 0-1,37-8 1,58-17-1</inkml:trace>
    </iact:actionData>
  </iact:action>
  <iact:action type="add" startTime="74930">
    <iact:property name="dataType"/>
    <iact:actionData xml:id="d2">
      <inkml:trace xmlns:inkml="http://www.w3.org/2003/InkML" xml:id="stk2" contextRef="#ctx0" brushRef="#br0">5571 5076 0,'0'0'1,"0"0"1,0 0 7,0 0 1,0 0-1,0 0 1,0 0 0,0 0-1,50-5 1,-13 1 0,13 0-1,16 4 1,4-4-1,-4 4 1,-4-4-1,-8 0 2,-8 0-1,-5-1-1,-4 1 0,-4 4 1,0 0-1,5 0 1,7 0 0,13 0-1,12 0 1,5 0 0,-1 0-1,-7 0 1,-9-4-1,-5 0 2,-3 0-2,-9 0 0,1 0 1,-1 4 0,9-5-1,4 5 1,3 0-1,10 0 1,-1-4-1,0 4 1,0-4 0,-16 4-1,0-4 1,-5 4-1,-4 0 1,5 0 0,-1 0-1</inkml:trace>
    </iact:actionData>
  </iact:action>
  <iact:action type="add" startTime="87586">
    <iact:property name="dataType"/>
    <iact:actionData xml:id="d3">
      <inkml:trace xmlns:inkml="http://www.w3.org/2003/InkML" xml:id="stk3" contextRef="#ctx0" brushRef="#br0">6469 8313 0,'0'0'2,"0"0"0,0 0 7,0 0 1,0 0-1,0 0 1,45 21-1,-12-13 1,13 1 0,4-5 0,-1 0-1,-7 4 0,-5-4 1,-4 5 0,-4-5 0,-4 4-1,0-4 1,-1 0 0,1 0 1,0 1-3,4-1 1,4-4 1,8 0 0,9-4 0,0-1-1,-1 1 1,1 0 0,-4 0-1,-9 0 1,-4 0 0,0 0-1,0-1 1,-4 5-1,0 0 2,-4 0-2,4 5 1,0-5 0,0 0 0,0 0-1,0 0 1,0 0 0,0 0-1,0 0 1,4 0-1,4 0 1,0 0-1,0 0 1,-4-5 0,1 1-1,-5 0 1,-1 0 0,1 0-1,-4 0 1,0 0 0,-4-1-1,-1 5 1,1-4 0,-4 0-1,-1 4 2,1 0-2,3 0 0,1 0 1,-4 0 0,3-4-1,-3 4 0,8-4 1,-9 0 0,5 4-1,0 0 1,-1 0 0,1-4-1,0 4 1,-5 0-1,1-5 1,-1 5 0,1 0-1,0 0 0,-1 0 2,1-4-2,-1 4 1,1 0 0,-5 0-1,-4 0 1,1 0-1,-1 0 1,0 0 0,-8 0-1,4-4 0</inkml:trace>
    </iact:actionData>
  </iact:action>
  <iact:action type="add" startTime="89127">
    <iact:property name="dataType"/>
    <iact:actionData xml:id="d4">
      <inkml:trace xmlns:inkml="http://www.w3.org/2003/InkML" xml:id="stk4" contextRef="#ctx0" brushRef="#br0">9853 8491 0,'0'0'7,"0"0"2,0 0 1,0 0 0,0 0-1,0 0 1,0 0 0,0 0-1,0 0 1,0 0-1,0 0 1,0 0-1,0 0 1,0 0 0,0 0-1,0 0 1,0 0-1,0 0 1,0 0-1,0 0 1,0 0 0,0 0 0,42 21 0,-38-21-1,0 0 0,0 0 1,0 0 0,0 0-1,0 0 1,1 0 0,-1 0-1,4 0 1,4 0 0,1 0-1,3 0 1,5 0 0,4 0-1,4 0 1,4 0-1,-8 0 1,4 0 0,-5 0-1,1 0 1,-4 0 0,0 0 0,-1 0-1,-3 0 0,-1 0 1,1 0 1,-5 0-2,5 0 0,-9 0 1,5 0 0,-5 0-1,0 0 1,1 0-1,-1 0 1,0 0 0,0 0 0,1 0-1,-1 0 0,4 4 1,1 0-1,-1 0 1,5 1 0,-1-1-1,1 0 1,-1 0 0,5-4-1,-9 0 2,5 0-2,0 0 1,-5 0-1,0 0 0,-3 0 1,-1 0 0,0 0 1,-4 0-3,0 0 2,1 0-1,-1 0 1,0 0-1,0 0 1,-4 0 0,0 0-1</inkml:trace>
    </iact:actionData>
  </iact:action>
  <iact:action type="add" startTime="90511">
    <iact:property name="dataType"/>
    <iact:actionData xml:id="d5">
      <inkml:trace xmlns:inkml="http://www.w3.org/2003/InkML" xml:id="stk5" contextRef="#ctx0" brushRef="#br0">11450 8326 0,'0'0'8,"0"0"0,0 0 2,0 0 0,0 0-1,0 0 1,0 0 0,0 0-1,0 0 1,0 0-1,46 8 1,-38-4 0,0-4-1,5 4 1,3 0-1,5-4 1,0 5 0,-1-5-1,5 4 1,4 0-1,0 0 1,0 0 0,4 4-1,4 5 1,5-1-1,-1 1 1,5-1 0,-5-4 0,-4-4-1,5 1 1,-5-1-1,4-4 1,5 0 0,-1 0-1,5 4 1,0 0-1,-1 0 1,-3 4-1,-1 1 2,-3-1-2,-1 0 0,-4 1 2,5-1-2,-9-4 1,4 0-1,-4-4 1,4 0 0,0 0-1,5 0 1,3 0-1,5 0 1,-5 0 0,5 0-1,0 0 1,-5 0-1,-3 0 1,-1 4 0,0 0 0,-12 1-1,4-1 1,1-4 0,-1 0 0,0 0-1,4 0 1,0-4 0,0-1-1,5 1 1,-5 0 0,0 0-1,-4 0 2,1 0-2,-1 0 0,4-1 1,-12 5 0,4 0-1,0 0 1,-5 0-1,1 0 1,4 0 0,0 5 0,0-1-1,0 0 1,-4-4 0,0 0-1,0 0 1,-1 0 0,1 0-1,0 0 1,0 0 0,0-4-1,4 0 1,-5-1 0,1 1-1,0 0 1,0 0-1,0 0 1,0 0 0,-1 4-1,-3 0 1,0 0 0,-5 0 0,1 0-1,-1 0 1,-3 0-1,3 0 1,1-4 0,12-9-1,21-24 1</inkml:trace>
    </iact:actionData>
  </iact:action>
  <iact:action type="add" startTime="94354">
    <iact:property name="dataType"/>
    <iact:actionData xml:id="d6">
      <inkml:trace xmlns:inkml="http://www.w3.org/2003/InkML" xml:id="stk6" contextRef="#ctx0" brushRef="#br0">16539 8218 0,'0'0'6,"0"0"3,0 0 1,50 0-1,-1 0 1,22 0 0,16 0-1,29 0 0,20 4 2,17 4-2,8 5 1,13-1-1,-4 1 1,4 3 0,-5 1-1,-3-5 1,-1 1-1,1-1 2,-5-8-2,21-4 0,33-12 1,25-13 0</inkml:trace>
    </iact:actionData>
  </iact:action>
  <iact:action type="add" startTime="103012">
    <iact:property name="dataType"/>
    <iact:actionData xml:id="d7">
      <inkml:trace xmlns:inkml="http://www.w3.org/2003/InkML" xml:id="stk7" contextRef="#ctx0" brushRef="#br0">6332 11336 0,'0'0'2,"0"0"1,0 0 6,0 0 1,0 0-1,0 0 2,0 0-2,0 0 0,46 8 1,-21-8-1,8 0 1,16-4-1,9 0 1,4 0-1,5-1 2,-1 5-3,0 0 3,4 0-2,9 0 0,8-4 0,4-4 1,0 0 1,-8 4-3,-9-1 2,-12 1-1,-8 4 0,-17 0 2,-4 0-2,-8 0 0,0 0 1,-4 0-1,-5 0 1,5-8 0,8-9-1</inkml:trace>
    </iact:actionData>
  </iact:action>
  <iact:action type="add" startTime="103788">
    <iact:property name="dataType"/>
    <iact:actionData xml:id="d8">
      <inkml:trace xmlns:inkml="http://www.w3.org/2003/InkML" xml:id="stk8" contextRef="#ctx0" brushRef="#br0">8422 11555 0,'0'0'7,"0"0"2,0 0 0,0 0 1,0 0 0,0 0-1,0 0 1,0 0-1,0 0 1,0 0 0,49 0-1,-20 0 1,13 0-1,3 0 1,1 0 0,-1 0-1,-3 0 1,-9 0-1</inkml:trace>
    </iact:actionData>
  </iact:action>
  <iact:action type="add" startTime="104591">
    <iact:property name="dataType"/>
    <iact:actionData xml:id="d9">
      <inkml:trace xmlns:inkml="http://www.w3.org/2003/InkML" xml:id="stk9" contextRef="#ctx0" brushRef="#br0">9766 11766 0,'0'0'6,"0"0"4,0 0 0,0 0-1,-41 0 1,37 0 0,4 0 0,0 0-1,0 0 1,0 0-1,0 0 1,0 0-1,0 0 1,0 0 0,0 0-1,95-12 1,-58 8-1,9 0 1,7 4 0,10 0-1,7 4 1,0 0 0,1-4 0,-5 0-1,4-4 0,5-5 1,-5 1 0,-4 4 0,0 0-1,0 4 0,1 0 1,-1 4 0,0 0 0,-8-4-1,0 0 1,-8 0-1,-1-4 1,1 0-1,-9 4 1,5 0 0,8 0 0,3 0-1,14 4 0,7 4 1,1 1 0,-9-1-1,-8-4 1,-12-4 0,-13-4-1</inkml:trace>
    </iact:actionData>
  </iact:action>
  <iact:action type="add" startTime="105478">
    <iact:property name="dataType"/>
    <iact:actionData xml:id="d10">
      <inkml:trace xmlns:inkml="http://www.w3.org/2003/InkML" xml:id="stk10" contextRef="#ctx0" brushRef="#br0">12782 11737 0,'0'0'6,"0"0"4,0 0 0,79 9-1,4-1 1,12-4-1,-4-4 1,-12-4 0,-17 0 0,-13 0-1,-16-1 0</inkml:trace>
    </iact:actionData>
  </iact:action>
  <iact:action type="add" startTime="106075">
    <iact:property name="dataType"/>
    <iact:actionData xml:id="d11">
      <inkml:trace xmlns:inkml="http://www.w3.org/2003/InkML" xml:id="stk11" contextRef="#ctx0" brushRef="#br0">13912 11791 0,'0'0'5,"0"0"4,0 0 1,0 0-1,0 0 1,0 0 0,0 0-1,0 0 1,0 0-1,0 0 1,0 0 0,0 0-1,0 0 1,0 0 0,0 0-1,58-25 1,-29 21-1,8 0 1,0 0 0,-4 4-1,5 0 1,-14 0-1,1 0 1,0 0-1,-8 0 1,-5 0 0,-4 0-1</inkml:trace>
    </iact:actionData>
  </iact:action>
  <iact:action type="add" startTime="106861">
    <iact:property name="dataType"/>
    <iact:actionData xml:id="d12">
      <inkml:trace xmlns:inkml="http://www.w3.org/2003/InkML" xml:id="stk12" contextRef="#ctx0" brushRef="#br0">14677 11746 0,'0'0'7,"0"0"2,0 0 1,0 0-1,0 0 1,0 0-1,0 0 1,50-5 0,-21 1-1,8 0 1,9 0-1,7 0 1,10 4 0,7 0-1,0 4 1,-4 0 0,-8 0-1,-4-4 1,-8 0 0,-5 0-1,0 0 1,5 0 0,8-4-1,8 4 1,8 0-1,9 0 1,-5 0-1,-8 0 1,-4 0 0,-8-4 0,-4 0-1,4-4 1,4-1 0,4 1-1,12-4 1,1 3-1,3 5 1,-7 4-1,-9 0 1,0-4 0,-4 0-1,4-4 1,-9-1-1,5-3 1,4 0 0,5 3-1,7 1 1,5 4 0,8 0-1,-1 4 1,1-4-1,8-5 1,21-3 0,33-9 0,37-29-1,30-37 1</inkml:trace>
    </iact:actionData>
  </iact:action>
  <iact:action type="add" startTime="128204">
    <iact:property name="dataType"/>
    <iact:actionData xml:id="d13">
      <inkml:trace xmlns:inkml="http://www.w3.org/2003/InkML" xml:id="stk13" contextRef="#ctx0" brushRef="#br0">4864 11125 0,'0'0'2,"0"0"1,0 0 5,0 0 2,0 0-1,0 0 1,0 0 0,53 8-1,-20-4 1,13 0-1,8 0 1,0 0-1,-5 1 1,1-1 0,-1 0-1,1 0 1,-4 0 0,-1 0-1,1 5 1,-1-1 0,5 0-1,8 0 1,8-4-1,13 1 1,-1-5 0,1 0 0,-9 0-1,-12 0 1,-8 0 0,-13 0-1,-12 0 1,-5-5 0,1 1-1,-4-4 0</inkml:trace>
    </iact:actionData>
  </iact:action>
  <iact:action type="add" startTime="128736">
    <iact:property name="dataType"/>
    <iact:actionData xml:id="d14">
      <inkml:trace xmlns:inkml="http://www.w3.org/2003/InkML" xml:id="stk14" contextRef="#ctx0" brushRef="#br0">5923 10806 0,'0'0'6,"0"0"4,0 0 0,0 0-1,0 0 1,66 33-1,-25-12 1,-3 3 0,-1-3-1,-4 0 1,-4-5 0,4 1 0,0-1-1,4 1 1,0 0-1,5 3 2,-1-3-2,-8-1 1,-4-3 0,-8-1-1,-9-3 1,-3-1-1,-5 0 1,-4 0-1,-4 5 1,-9 8 0,-12 12 0,-20 20-1,-5 18 1,5-1-1</inkml:trace>
    </iact:actionData>
  </iact:action>
  <iact:action type="add" startTime="148750">
    <iact:property name="dataType"/>
    <iact:actionData xml:id="d15">
      <inkml:trace xmlns:inkml="http://www.w3.org/2003/InkML" xml:id="stk15" contextRef="#ctx0" brushRef="#br0">6138 12615 0,'0'0'2,"0"0"-1,0 0 9,0 0 0,0 0-1,0 0 1,0 0 0,0 0-1,0 0 1,0 0 0,0 0 0,0 0-1,0 0 1,16 41-1,-7-36 1,-1-1-1,0 0 1,1 0 0,3-4 0,-8 4-1,4-4 0,1 4 1,-1-4 0,4 4 0,1 1-1,3-5 1,-7 0-1,3 0 1,0 0-1,5 0 1,-1 0-1,1 0 1,4 0 0,-1 0-1,1 0 0,0 0 1,4 0-1,-1 0 1,5-5-1,-8 1 1,4 4-1,0-4 2,-5 4-2,1-4 0,-4 4 1,-1 0-1,1-4 1,-1 4-1,1-4 2,-1 4-1,-7 0-2,3 0 1,-4 0 1,1 0-1,-1 0 1,0 0 0,-4 0-1,0 0 1,1 0 0,-1 0-1,0 0 1,0 0 0,4 0 0,1 0-1,-1 0 1,0 0-1,0 0 1,1 0 0,-1 0-1,0 0 1,-4 0 0,0 0-1,1 0 1,-1 0 0,0 0-1,4 0 1,-8 0 0,4-4-1</inkml:trace>
    </iact:actionData>
  </iact:action>
  <iact:action type="add" startTime="151443">
    <iact:property name="dataType"/>
    <iact:actionData xml:id="d16">
      <inkml:trace xmlns:inkml="http://www.w3.org/2003/InkML" xml:id="stk16" contextRef="#ctx0" brushRef="#br0">7015 12640 0,'0'0'8,"0"0"0,0 0 2,0 0-1,0 0 1,0 0-1,0 0 1,0 0-1,0 0 1,0 0 0,0 0-1,0 0 1,33 41 0,-29-37-1,0 1 1,5-5-1,-1 4 1,4 0-1,1-4 1,3 0 0,1 4 0,-1-4-1,1 0 1,-1 4-1,1-4 0,0 0 1,3 4 1,1-4-3,8 0 2,-8 0-1,3 0 1,1 0 0,-4 0-1,0 0 1,8-8 0</inkml:trace>
    </iact:actionData>
  </iact:action>
  <iact:action type="add" startTime="152572">
    <iact:property name="dataType"/>
    <iact:actionData xml:id="d17">
      <inkml:trace xmlns:inkml="http://www.w3.org/2003/InkML" xml:id="stk17" contextRef="#ctx0" brushRef="#br0">8182 12611 0,'0'0'6,"0"0"3,0 0 1,0 0-1,0 0 1,0 0-1,0 0 1,0 0 0,0 0-1,0 0 1,0 0 1,37 41-3,-25-37 2,1 1 0,-1-1-1,5 0 1,-1 0-1,5 0 0,4 0 1,-5 0 0,5 1 0,4-1-1,0 0 1,8-4-1,9 0 1,12-4 0,-4 0-1,4-1 1,-5 1 0,-3 0-1,-4 4 1,-5 0-1,-4 0 1,0 0 0,-4 4 0,1 0-1,-1-4 0,0 5 1,0-5 0,4 0-1,0 0 1,5 0 0,3 0-1,9 0 1,4-5-1,0 5 2,-4 0-1,-1 0-1,-3 5 1,-4-1-1,-1 0 1,-12 0 0,4 0 0,1 0-1,-1 0 1,0 1-1,5-5 1,-1 0 0,0 0-1,-3 0 1,-5-5-1,0 1 1,-4 0 0,0 0-1,-5 4 1,1 0 0,-4 0-1,0 0 1,-9 0 0,5 0-1,-1 0 1,1 0 0,-1 0-1,1 0 1,-1 0 0,1 0-1,-1 0 1,-3 0-1,-1 0 1,1 0 0,-1 0-1,5 0 1,-9 0-1,4 0 1,1 0 0,-1 0-1,1 0 1,-1 4-1,-4-4 1,1 0-1,-1 0 1,0 0 0,0 0-1,1 0 1,-1 0 0,0 4 0,0 0-1,1-4 1,-1 0-1,-4 0 1,0 0-1,0 0 1,1 0 0,-1 0-1,0 0 1,4 5 0,0-1-1,-3-4 1,-1 0-1,0 0 1,0 0-1,0 0 1,-4 0 0,0-4-1</inkml:trace>
    </iact:actionData>
  </iact:action>
  <iact:action type="add" startTime="155654">
    <iact:property name="dataType"/>
    <iact:actionData xml:id="d18">
      <inkml:trace xmlns:inkml="http://www.w3.org/2003/InkML" xml:id="stk18" contextRef="#ctx0" brushRef="#br0">11367 12975 0,'0'0'5,"0"0"5,0 0 0,0 0-1,0 0 1,0 0 0,0 0-1,0 0 1,63-20-1,-26 11 1,17 1-1,3 0 2,6 4-2,-6-1 1,-7 5-1,-4 0 1,-5 0 0,-8 0-1,-8 0 1,-4 0 0,-5 0-1,1 0 1,-5 0-1,-4 0 2,1 0-2,-5 0 0,0-4 1</inkml:trace>
    </iact:actionData>
  </iact:action>
  <iact:action type="add" startTime="156488">
    <iact:property name="dataType"/>
    <iact:actionData xml:id="d19">
      <inkml:trace xmlns:inkml="http://www.w3.org/2003/InkML" xml:id="stk19" contextRef="#ctx0" brushRef="#br0">12662 12648 0,'0'0'6,"0"0"6,0 0-5,0 0 3,0 0-1,0 0 1,0 0 0,0 0-1,0 0 1,0 0 0,-24 42 0,24-42-1,0 0 1,0 0-1,0 0 1,0 4 0,0 0-1,4 0 1,0 0-1,0 0 1,4 0 0,9 1-1,-5-1 1,9 4-1,4-4 1,8 0 0,4 0-1,9-4 1,-5 0-1,0 0 1,1 0 0,-5 0-1,-4 0 1,0 0-1,0 5 2,-4-1-1,0 0-2,-4 0 2,-4 0 0,-1-4-1,-7 0 1,-1 0 0,1-4-1,7-17 1</inkml:trace>
    </iact:actionData>
  </iact:action>
  <iact:action type="add" startTime="157748">
    <iact:property name="dataType"/>
    <iact:actionData xml:id="d20">
      <inkml:trace xmlns:inkml="http://www.w3.org/2003/InkML" xml:id="stk20" contextRef="#ctx0" brushRef="#br0">14115 12611 0,'0'0'6,"0"0"3,0 0 1,0 0-1,0 0 1,0 0-1,0 0 1,0 0 0,0 0-1,0 0 1,20 41-1,-11-37 1,-1 5 0,4-1-1,5-4 1,8 0 0,4 0-1,8-4 1,4 0 0,5 0-1,8 0 1,-1 0-1,9 5 1,-8-1 0,12 0-1,-4 4 1,1-4-1,3 0 1,-4-4 0,0 0 0,4-4 0,0 0 0,0 4-1,1 0 1,-1 4 0,-4 0-1,0 1 1,0-1 0,0-4-1,4-4 1,9-1-1,-1-3 1,1 0-1,-1 4 1,-12 4 0,4 4-1,-8 0 1,4-4 0,0 0-1,1 0 1,7-4-1,-8 0 1,0-5 0,0 1-1,-8 4 1,-5 0 0,-7 0 0,-1 4 0,-4 0-1,1 0 1,-1 0-1,4 4 1,1 0 1,-1-4-3,-4 0 2,1 0 0,-1 0-1,4 0 1,5-4 0,12-4 0,12-5-1,25-12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02:3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359">
    <iact:property name="dataType"/>
    <iact:actionData xml:id="d0">
      <inkml:trace xmlns:inkml="http://www.w3.org/2003/InkML" xml:id="stk0" contextRef="#ctx0" brushRef="#br0">5770 9700 0,'0'0'3,"0"0"-3,0 0 10,0 0 0,53 0-1,-7-4 1,12 0 0,4-4-1,8-1 1,5-3 0,12 0 0,8-1 1,4 5-2,0 4-1,-8 0 2,-12-5-1,-9-3 1,-3-1 0,3 5 0,8 0-1,5 8 1,12 0-1,9 4 1,-1-4-1,-8 0 1,5-4 0,7 4 0,9 4-1,8 0 1,0 0-1,-8 0 1,12 5-1,17-1 1,17 4 0,3-3-1,13-5 1,4-4 0,8 0-1,5-4 0</inkml:trace>
    </iact:actionData>
  </iact:action>
  <iact:action type="add" startTime="85938">
    <iact:property name="dataType"/>
    <iact:actionData xml:id="d1">
      <inkml:trace xmlns:inkml="http://www.w3.org/2003/InkML" xml:id="stk1" contextRef="#ctx0" brushRef="#br0">12555 9282 0,'0'0'2,"0"0"1,0 0 6,0 0 1,0 0-1,83 17 1,24 8-1,67 8 1,82 4 0,5-8-1,-8-17 1,15-20 0,-11-42-1,-17-49 1</inkml:trace>
    </iact:actionData>
  </iact:action>
  <iact:action type="add" startTime="91578">
    <iact:property name="dataType"/>
    <iact:actionData xml:id="d2">
      <inkml:trace xmlns:inkml="http://www.w3.org/2003/InkML" xml:id="stk2" contextRef="#ctx0" brushRef="#br0">5430 15455 0,'0'0'2,"0"0"0,0 0 8,0 0 0,0 0 0,0 0-1,0 0 1,0 0-1,62 17 1,-12-17 1,33 0-3,24 0 2,9 4-1,-12 4 2,-17-4-2,-13 1 1,1 3-1,11 0 1,18 0 0,8 1 0,-5 3-1,-12-4 1,-16 1 0,-13-1-1,4 0 0,5-4 1,12 0 0,8-4 0,-4 0-1,-8 0 1,-9 0 0,-12 0-1,-12 0 1,-5 0-1,-3 0 1,-9 0 0,-4 0 0,0 0-1,-4 0 1,-9 0 0,1 0-1,-5 0 1,-4 0-1,1 0 1,-5 0 0,0 0-1,0 0 1,4 0-1,-8 0 1,4-4 0,1 0-1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9:02:3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763">
    <iact:property name="dataType"/>
    <iact:actionData xml:id="d0">
      <inkml:trace xmlns:inkml="http://www.w3.org/2003/InkML" xml:id="stk0" contextRef="#ctx0" brushRef="#br0">12319 10429 0,'0'0'6,"0"0"-6,0 0 8,0 0 1,0 0 1,0 0-1,75 0 1,-30 0 0,13-8-1,8-1 1,13-3 0,16 0-1,4-1 3,1 5-4,-9 4 1,-9 0 1,-11-1 0,-9 1-1,0-4 1,-4 0-1,8 4 1,4-1-1,9 1 1,-1 4 0,1 0-1,-9-4 1,-3 0 0,-1 0 0,0 0-1,4 0 1,1 4-1,-1 0 1,0 0-1,5 0 1,-9 4 0,-8-4-1,0 0 1,0 0 0,0-4-1,0-1 1,12 5 0,4 0-1,9 0 1,-4 0 0,-5 0-1,-8 0 1,1 0 0,-5-4-1,4 0 1,0 0 0,0 0-1,5 4 1,-1 0-1,-4 4 1,0 0 0,1 0-1,-10 0 1,1-4 0,0 0-1,4 0 1,5 0 0,-1 5-1,0-1 1,0 4 0,0 0-1,-4 1 1,-4-5-1,-4 0 1,-4 0 0,-1-8-1,5-13 1</inkml:trace>
    </iact:actionData>
  </iact:action>
  <iact:action type="add" startTime="23719">
    <iact:property name="dataType"/>
    <iact:actionData xml:id="d1">
      <inkml:trace xmlns:inkml="http://www.w3.org/2003/InkML" xml:id="stk1" contextRef="#ctx0" brushRef="#br0">19133 10060 0,'0'0'6,"0"0"3,0 0 1,0 0 0,0 0-1,0 0 0,0 0 2,0 0-2,0 0 1,0 0-1,0 0 1,0 0 0,0 0-1,0 0 1,0 0-1,0 0 1,50 17-1,-21-5 1,12 1-1</inkml:trace>
    </iact:actionData>
  </iact:action>
  <iact:action type="add" startTime="24682">
    <iact:property name="dataType"/>
    <iact:actionData xml:id="d2">
      <inkml:trace xmlns:inkml="http://www.w3.org/2003/InkML" xml:id="stk2" contextRef="#ctx0" brushRef="#br0">18939 12089 0,'0'0'6,"0"0"3,0 0 1,0 0 0,0 0 0,78 33-1,5-16 1,33-1-1,29-3 1,20-5 1,-3-4 1,-1-4-6,-16 4 4,-13 5 0,-24-1-1,-30 4 1,-20 1-1,-16-1 1</inkml:trace>
    </iact:actionData>
  </iact:action>
  <iact:action type="add" startTime="24987">
    <iact:property name="dataType"/>
    <iact:actionData xml:id="d3">
      <inkml:trace xmlns:inkml="http://www.w3.org/2003/InkML" xml:id="stk3" contextRef="#ctx0" brushRef="#br0">19427 11650 0,'0'0'6,"0"0"4,0 0 0,37 50-1,17 54 1,16 69-1,-12 30 2,-16 0-2,-22-25 1</inkml:trace>
    </iact:actionData>
  </iact:action>
  <iact:action type="add" startTime="25461">
    <iact:property name="dataType"/>
    <iact:actionData xml:id="d4">
      <inkml:trace xmlns:inkml="http://www.w3.org/2003/InkML" xml:id="stk4" contextRef="#ctx0" brushRef="#br0">18583 13273 0,'0'0'6,"-58"29"2,4 0 2,-24 29 0,-38 50 0,-33 66 0,-12 62-1,-17 29 1,-9-25 0,10-41-1,15-42 1,46-45-1,54-54 1,33-38-1</inkml:trace>
    </iact:actionData>
  </iact:action>
  <iact:action type="add" startTime="25860">
    <iact:property name="dataType"/>
    <iact:actionData xml:id="d5">
      <inkml:trace xmlns:inkml="http://www.w3.org/2003/InkML" xml:id="stk5" contextRef="#ctx0" brushRef="#br0">21119 13327 0,'0'0'5,"0"0"4,37 50 0,34 37 1,53 58 0,37 24 0,1-7-1,-34-42 1,-29-29 0,-33-29-1,-24-20 1</inkml:trace>
    </iact:actionData>
  </iact:action>
  <iact:action type="add" startTime="26370">
    <iact:property name="dataType"/>
    <iact:actionData xml:id="d6">
      <inkml:trace xmlns:inkml="http://www.w3.org/2003/InkML" xml:id="stk6" contextRef="#ctx0" brushRef="#br0">15625 15551 0,'0'0'6,"0"0"3,0 0 0,87 4 1,16 12-1,46 5 1,4 0 1,-4-5-3,-33-3 3,-33 3-2,-25 9 1,-29 12-1,-21 17 1,-29 33 0,-28 46-1,-43 16 1,-11-17-1,16-28 1,9-30 0,28-24-1,25-21 0,21-13 1,16-7 0,34 3-1,66-8 1,99-12-1,124-42 1,74-74-1</inkml:trace>
    </iact:actionData>
  </iact:action>
  <iact:action type="add" startTime="26987">
    <iact:property name="dataType"/>
    <iact:actionData xml:id="d7">
      <inkml:trace xmlns:inkml="http://www.w3.org/2003/InkML" xml:id="stk7" contextRef="#ctx0" brushRef="#br0">21438 15074 0,'0'0'6,"0"0"3,0 0 1,83 79-1,16 20 1,13 13 1,-17-8-2</inkml:trace>
    </iact:actionData>
  </iact:action>
  <iact:action type="add" startTime="27376">
    <iact:property name="dataType"/>
    <iact:actionData xml:id="d8">
      <inkml:trace xmlns:inkml="http://www.w3.org/2003/InkML" xml:id="stk8" contextRef="#ctx0" brushRef="#br0">23142 16184 0,'0'0'4,"0"0"6,0 0-1,0 0 1,-53-33-1,15 0 1,-11-13-1,-9 1 1,0 12 0,8 20-1,5 13 1,-5 13-1,-8 16 2,-12 12-2,-1 4 0,22 1 1,24-9 0,21-8-1,16-4 1,13-4-1,12-9 1,9-12 0,16-16-1,12-13 1,-3-4 0,-18 4-1,-15 8 0,-9 4 1,-9 5-1,-3-1 1,-5 5 0,-3 4-1,-1 0 1,0 4-1,5 8 1,11 21 0,26 46-1,29 53 1,12 33-1,-21-20 1,-20-46 0,-21-37 0,-13-37-1,-8-37 1,5-80-1</inkml:trace>
    </iact:actionData>
  </iact:action>
  <iact:action type="add" startTime="28013">
    <iact:property name="dataType"/>
    <iact:actionData xml:id="d9">
      <inkml:trace xmlns:inkml="http://www.w3.org/2003/InkML" xml:id="stk9" contextRef="#ctx0" brushRef="#br0">24048 14925 0,'0'0'6,"0"0"4,0 0-1,-16 42 1,8-1 0,-9 30-1</inkml:trace>
    </iact:actionData>
  </iact:action>
  <iact:action type="add" startTime="28898">
    <iact:property name="dataType"/>
    <iact:actionData xml:id="d10">
      <inkml:trace xmlns:inkml="http://www.w3.org/2003/InkML" xml:id="stk10" contextRef="#ctx0" brushRef="#br0">24342 14607 0,'0'0'7,"0"0"2,0 0 1,0 0-1,0 0 1,0 0 0,0 0-1,-33 45 1,-8 5-1,-21 24 1,-13 22 0,-3 7 1,11-16-3,18-21 1</inkml:trace>
    </iact:actionData>
  </iact:action>
  <iact:action type="add" startTime="30807">
    <iact:property name="dataType"/>
    <iact:actionData xml:id="d11">
      <inkml:trace xmlns:inkml="http://www.w3.org/2003/InkML" xml:id="stk11" contextRef="#ctx0" brushRef="#br0">19191 13269 0,'0'0'6,"0"0"4,0 0 0,0 0 0,0 0-1,0 0 1,0 0 0,0 0-1,0 0 1,0 0-1,0 0 1,50 13 0,-21-9-1,16-4 1,17 4-1,13-4 0,8 0 1,-1 0 0,9-4 0,-12 4-1,0 0 1,-5-4 0,-4-1 0,-3 1-1,-5 0 0,-4 0 2,-9-4-2,-3 4 0,-9 0 1,-8-1 0,-4 1-1,-5 0 1,-3 0 0,-5 0-1,-3 0 0,-5 4 1,0 0 0,0 0 0,0 0-1,-4 0 0,0 0 1,0 0 0,0 0-1,-103-4 1,12-1-1,-4 1 1,4 4-1,8 0 1,4 0 0,-8 0 0,0 0-1,9 0 0,8 0 1,12 0 0,8 0-1,9 4 1,7 1-1,10-1 1,3 0 0,4 0-1,5-4 1,0 0-1,3 0 1,5 0-1,0 0 1,0 0 0,4 4-1,0-4 1,0 0-1,0 0 1,165 25 0,-40-33 0</inkml:trace>
    </iact:actionData>
  </iact:action>
  <iact:action type="add" startTime="37275">
    <iact:property name="dataType"/>
    <iact:actionData xml:id="d12">
      <inkml:trace xmlns:inkml="http://www.w3.org/2003/InkML" xml:id="stk12" contextRef="#ctx0" brushRef="#br0">15629 17774 0,'0'0'3,"0"0"-2,0 0 8,0 0 1,0 0-1,0 0 1,0 0 0,62 4-1,-33-4 1,4-4-1,4 0 1,5 0-1,-5 4 1,4 0 0,5 0-1,3 4 1,9 4-1,0 0 2,8-4-2,9-4 1,12 0 0,12 0-1,13 5 1,8 7 0,4 0-1,8 1 1,9 3-1,4 5 1,-13 0 0,-24-1-1,-25-3 1,-21-5-1,-17 1 1,-12-5 0,-4-4-1,-12 0 0,-1 1 1,-3-1 0,-1 0 0,-4 0-1,1 0 1,-5 0-1,0 0 1,0 1-1,0-1 1,0 0-1,5 0 1</inkml:trace>
    </iact:actionData>
  </iact:action>
  <iact:action type="add" startTime="38392">
    <iact:property name="dataType"/>
    <iact:actionData xml:id="d13">
      <inkml:trace xmlns:inkml="http://www.w3.org/2003/InkML" xml:id="stk13" contextRef="#ctx0" brushRef="#br0">21463 17716 0,'0'0'6,"0"0"4,0 0 0,0 0-1,0 0 1,0 0 0,0 0-1,0 0 1,66 21 0,-21-17-1,9 0 1,8 4 0,0-4-1,0 0 1,0-4-1,5-4 2,11-4-2,5 0 0,0 4 1,-1 4 0,5 8 0,-4 0-1,-4 0 1,-1-3-1,1-5 1,12 0 0,4 4-1,4 8 1,-4 5 0,-12-1-1,-12 1 1,-18-5 0,-3 1-1,-4-5 1,3 0-1,1 0 1,4 5 0,-1 3 0,1 1-1,0 0 0</inkml:trace>
    </iact:actionData>
  </iact:action>
  <iact:action type="add" startTime="55961">
    <iact:property name="dataType"/>
    <iact:actionData xml:id="d14">
      <inkml:trace xmlns:inkml="http://www.w3.org/2003/InkML" xml:id="stk14" contextRef="#ctx0" brushRef="#br0">19700 13294 0,'0'0'2,"0"0"1,0 0 6,0 0 0,-54-4 0,25 0 1,-4 0 0,0-1 0,-4 1-1,0-4 0,-5 0 1,1-5-1,0-3 1,-13-9 0,-17-12 0,-24-13-1,-25-16 1,-12 0 0,16 3 0,21 5-1,29 13 0,16 4 1,9 3 0,12 5 0,-4 0 0,4 0 0,-4-13-1,-1-12 1,1-4 0,9-12-1,7-1 1,9 5 0,12 8-1,4-5 1,5 5-1,-1 0 1,0 0-1,1 8 1,3 1-1,5-5 1,0 0 0,8-5 0,12 1-1,21-4 1,17-4 0,8 4-1,-1 8 0,-11 8 1,-13 8-1,0 5 1,-4 4 0,4 0-1,8 4 1,5 4-1,8 4 1,-5 5 0,1-1-1,-5 1 1,-3-1-1,-5 1 1,0 3-1,0 5 1,5 8 0,11 0-1,5 4 1,4-4 0,-8 0-1,-4 0 1,-9 0 0,0 4-1,13 13 0,8 8 1,8 8 0,5 8-1,-5 1 1,-16-1 0,-9 0 0,-12-3-1,-16-9 0,-9 0 1,-8-5 0,-8-3-1,-1 0 1,1-5-1,0 5 1,8 4 0,4 8-1,0 0 1,4 4-1,0 1 1,-4-1 0,1 0-1,-10-4 1,-3-4 0,-4 0 0,-5-4-1,-4 0 1,-4-4 0,-4-1-1,0 1 1,-4 4-1,-4 4 1,-4 4-1,-5 4 1,1 5 0,3-5 0,-8 0-1,5 0 0,-1 1 1,5-1 0,0-4-1,-1 0 1,-3 5-1,-5 3 1,0 9 0,-8 3-1,-4-3 1,-4 0 0,-9-1-1,-16 1 1,-25 8 0,-16 4-1,-17 9 1,0 3-1,-12 13 1,-17 12 0,-13 5-1,5-17 1,25-25 0,41-33-1,33-29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4B46828-BA31-45EC-B994-38C6EB681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6F7D47-EEE5-425E-8EAC-065BADD10D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00C20B4-86CF-49D6-9308-4F1912A39426}" type="datetimeFigureOut">
              <a:rPr lang="zh-CN" altLang="en-US"/>
              <a:pPr>
                <a:defRPr/>
              </a:pPr>
              <a:t>2021/8/30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B873DCE-68C9-48F7-8495-0ECC93B7A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105B762-06AC-4C19-9881-6283EEA29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7018D-7261-4000-9614-55FB7403A9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940586-5497-4E39-B79A-235D2BC96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872087C-EAF6-4ACA-93D5-A0F195E589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C866756-9B03-4F9A-8417-CC108DE2F71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CEA97792-59B4-46E1-8E78-3898CF77C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4EB8317D-2812-4A8F-BCCF-6E1FB8ADA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6954E5B1-E912-4869-9BCD-F77890C55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E09341E-8B21-4C0A-8210-0CFB63198D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A9C45A68-1D02-4729-8A64-4363E0928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8E7E126A-C25E-4585-8789-0C1BD73C1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F4CC9254-AE42-4BAE-8CE8-129A069B1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B76513DE-F593-44FE-AC89-AE28CB1E8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EF217008-DFBD-4060-BC04-292D6B4A3C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3B1C7DF-C0D1-4A2E-9CCE-62D988CFF0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DED8CE0-9D9C-4BFC-9BE4-56B96B93CD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F594E147-E49A-4787-969C-B802EAB8FF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ABE8759-545B-4AF4-A893-C3E9F6A157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38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6B0DE71-E767-4FAE-AE81-F4F6F9CB3F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458A665-83DF-41C8-B035-1C4F707DF2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16769D4-D473-4AA5-8DD8-F747E5BEFB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D75B0-F2A5-4A4E-B2B1-FF92172AC3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024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A4AD1DF-3675-48C5-B7D1-9F02B5B4F2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03E470C-8E7C-43E4-B5DA-2DC1CE7132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F21FDB0-7AA0-4A8D-AF44-BDD78E12FD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0FC0E-2F09-486F-B7D8-D08752344F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131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0003343-5BB5-4C2F-A98E-73EC685DDE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D8791AB-8877-4CD4-BAED-019F26DE9E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8F797C7-50AC-4E70-9568-7BF997C638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2EAD5-DDFC-49B5-807F-BB68C1AC45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513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28D188B-29A3-4520-9E33-111A6D44A6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66C6858-B74F-45F9-8A86-B61E823ABD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E006D88-C3BA-4BD9-88D2-CF3A76A1BF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FC0DE-9658-40EF-B9E1-C692EC9B60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466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73B3B9F-5EB1-483A-A438-4E99E9B112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2D07F16-1ECA-4F17-A67A-0E5D34AFC4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E7054C3-8810-486B-BFE8-98D0CB2C03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BABB5-FC67-45E2-99A7-B4CF6B14A9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22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3813FD8-606C-4B63-A95B-2FC58A9C41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CEB7DC3-8E52-4F58-B332-02711D3A8B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905274F-6F1E-41E1-861A-FD10CBD6C5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A7A82-2467-4BF5-9942-12024F295B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471F29E-EC55-4E16-BF0E-6BDB16408A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4FFC184-C05A-4EE8-9366-CEC5AB940C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D3A91ED-099F-41D7-A332-7D5F001A33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246BC-83BC-4826-8EC7-24D1C3E114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205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2C376F5-EAC9-41C3-B996-8899B6C52C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BB8F8E79-AB29-47F3-93DC-9DC8BE16A4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F6BB2FAA-D097-48A9-9DA3-97B6F16166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63942-C8E7-4FE5-ADC4-19372E8ED0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160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4727721-7AC0-4A56-BCBA-2B8C1883A3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090D814-FE85-4FD5-9774-6712563F4A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208DF7F-FB0D-4F73-8C1F-EB571D9CB7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D4416-C896-42C2-91F9-0EA23953A2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78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CAEFB9F-BDB7-4E69-A30C-7B1F44ED32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8CD5A19-CDA9-4AA7-B28A-7388D40265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94A5524-F84E-47E1-A386-390E619BAD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7D524-2BA9-407E-AC9A-0B4D0A05CA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32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B1B009-F591-4CBD-A2B0-F7BE05069F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5EFAE8-EB1D-4E4F-80AE-E242E1F40D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4F81002-AAC6-4C2D-8EE3-C993AA2950B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350200-9F70-4E26-A966-CB6D25EE903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7718000-5452-4992-A46A-5CCCDF8F2F4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FA37AFF-178B-4A8D-8F2C-AE2AE8D93A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06786E5-F817-479B-B83B-34FB942E0C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5516D2EC-018F-47FA-820B-38DB8D08A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FE7EB3FD-D7DF-4AC8-8492-BB90E6665F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557C6911-3598-4DCC-9F15-AE254B641E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95B52AC-9E47-4671-B199-27ACD190AA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512E4C00-8E52-43E4-B988-B1E25A1C22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7F086C6B-B762-40E7-915F-646B69B079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microsoft.com/office/2011/relationships/inkAction" Target="../ink/inkAction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microsoft.com/office/2011/relationships/inkAction" Target="../ink/inkAction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3370C56-9A00-4D62-8CCD-A3B0246244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  </a:t>
            </a:r>
            <a:r>
              <a:rPr lang="zh-CN" altLang="en-US"/>
              <a:t>源程序分析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98C07E4-F71A-498F-8987-9B7E2E46A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/>
              <a:t>三个阶段</a:t>
            </a:r>
          </a:p>
          <a:p>
            <a:pPr lvl="1" eaLnBrk="1" hangingPunct="1"/>
            <a:r>
              <a:rPr lang="zh-CN" altLang="en-US" sz="3200"/>
              <a:t>线性分析</a:t>
            </a:r>
            <a:r>
              <a:rPr lang="en-US" altLang="zh-CN" sz="3200"/>
              <a:t>/</a:t>
            </a:r>
            <a:r>
              <a:rPr lang="zh-CN" altLang="en-US" sz="3200"/>
              <a:t>词法分析</a:t>
            </a:r>
          </a:p>
          <a:p>
            <a:pPr lvl="2" eaLnBrk="1" hangingPunct="1"/>
            <a:r>
              <a:rPr lang="zh-CN" altLang="en-US" sz="2800"/>
              <a:t>由左至右扫描源程序字符序列</a:t>
            </a:r>
            <a:r>
              <a:rPr lang="zh-CN" altLang="en-US" sz="2800">
                <a:sym typeface="Wingdings" panose="05000000000000000000" pitchFamily="2" charset="2"/>
              </a:rPr>
              <a:t></a:t>
            </a:r>
            <a:r>
              <a:rPr lang="en-US" altLang="zh-CN" sz="2800">
                <a:sym typeface="Wingdings" panose="05000000000000000000" pitchFamily="2" charset="2"/>
              </a:rPr>
              <a:t>token</a:t>
            </a:r>
            <a:r>
              <a:rPr lang="zh-CN" altLang="en-US" sz="2800">
                <a:sym typeface="Wingdings" panose="05000000000000000000" pitchFamily="2" charset="2"/>
              </a:rPr>
              <a:t>，单词（记号）</a:t>
            </a:r>
            <a:r>
              <a:rPr lang="en-US" altLang="zh-CN" sz="2800">
                <a:sym typeface="Wingdings" panose="05000000000000000000" pitchFamily="2" charset="2"/>
              </a:rPr>
              <a:t>——</a:t>
            </a:r>
            <a:r>
              <a:rPr lang="zh-CN" altLang="en-US" sz="2800">
                <a:sym typeface="Wingdings" panose="05000000000000000000" pitchFamily="2" charset="2"/>
              </a:rPr>
              <a:t>具有组合意义的字符序列</a:t>
            </a:r>
          </a:p>
          <a:p>
            <a:pPr lvl="1" eaLnBrk="1" hangingPunct="1"/>
            <a:r>
              <a:rPr lang="zh-CN" altLang="en-US" sz="3200"/>
              <a:t>层次分析</a:t>
            </a:r>
            <a:r>
              <a:rPr lang="en-US" altLang="zh-CN" sz="3200"/>
              <a:t>/</a:t>
            </a:r>
            <a:r>
              <a:rPr lang="zh-CN" altLang="en-US" sz="3200"/>
              <a:t>语法分析</a:t>
            </a:r>
          </a:p>
          <a:p>
            <a:pPr lvl="2" eaLnBrk="1" hangingPunct="1"/>
            <a:r>
              <a:rPr lang="zh-CN" altLang="en-US" sz="2800"/>
              <a:t>单词序列</a:t>
            </a:r>
            <a:r>
              <a:rPr lang="zh-CN" altLang="en-US" sz="2800">
                <a:sym typeface="Wingdings" panose="05000000000000000000" pitchFamily="2" charset="2"/>
              </a:rPr>
              <a:t>有意义的集合，语法单位</a:t>
            </a:r>
          </a:p>
          <a:p>
            <a:pPr lvl="1" eaLnBrk="1" hangingPunct="1"/>
            <a:r>
              <a:rPr lang="zh-CN" altLang="en-US" sz="3200"/>
              <a:t>语义分析</a:t>
            </a:r>
          </a:p>
          <a:p>
            <a:pPr lvl="2" eaLnBrk="1" hangingPunct="1"/>
            <a:r>
              <a:rPr lang="zh-CN" altLang="en-US" sz="2800"/>
              <a:t>检查程序各部分是否正确符合语义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77BC8F1-4285-4235-9FE2-4ED8AE7CFD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2560" y="2527920"/>
              <a:ext cx="6062400" cy="2490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77BC8F1-4285-4235-9FE2-4ED8AE7CF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3200" y="2518560"/>
                <a:ext cx="6081120" cy="2509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765C5BE-0647-4861-8FF0-EA2F80E31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88"/>
    </mc:Choice>
    <mc:Fallback xmlns="">
      <p:transition spd="slow" advTm="119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2C59593-212B-45B2-81DD-3DAC9CAB6E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1.1  </a:t>
            </a:r>
            <a:r>
              <a:rPr lang="zh-CN" altLang="en-US"/>
              <a:t>类型转换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9F0E1CF-DEBB-47F0-8D8E-04398A434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3333CC"/>
                </a:solidFill>
              </a:rPr>
              <a:t>int</a:t>
            </a:r>
            <a:r>
              <a:rPr lang="en-US" altLang="zh-CN" sz="3600">
                <a:solidFill>
                  <a:srgbClr val="3333CC"/>
                </a:solidFill>
                <a:sym typeface="Wingdings" panose="05000000000000000000" pitchFamily="2" charset="2"/>
              </a:rPr>
              <a:t>real</a:t>
            </a:r>
            <a:endParaRPr lang="en-US" altLang="zh-CN" sz="3600">
              <a:solidFill>
                <a:srgbClr val="3333CC"/>
              </a:solidFill>
            </a:endParaRPr>
          </a:p>
        </p:txBody>
      </p:sp>
      <p:grpSp>
        <p:nvGrpSpPr>
          <p:cNvPr id="14340" name="Group 4">
            <a:extLst>
              <a:ext uri="{FF2B5EF4-FFF2-40B4-BE49-F238E27FC236}">
                <a16:creationId xmlns:a16="http://schemas.microsoft.com/office/drawing/2014/main" id="{BD95F5E9-AF3C-4352-A5D8-A1C1F494935D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905000"/>
            <a:ext cx="3505200" cy="2981325"/>
            <a:chOff x="2112" y="2160"/>
            <a:chExt cx="2064" cy="1418"/>
          </a:xfrm>
        </p:grpSpPr>
        <p:sp>
          <p:nvSpPr>
            <p:cNvPr id="14343" name="Text Box 5">
              <a:extLst>
                <a:ext uri="{FF2B5EF4-FFF2-40B4-BE49-F238E27FC236}">
                  <a16:creationId xmlns:a16="http://schemas.microsoft.com/office/drawing/2014/main" id="{9AF163C1-8C1B-457C-86D8-A52557DA3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352"/>
              <a:ext cx="81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position</a:t>
              </a:r>
            </a:p>
          </p:txBody>
        </p:sp>
        <p:sp>
          <p:nvSpPr>
            <p:cNvPr id="14344" name="Text Box 6">
              <a:extLst>
                <a:ext uri="{FF2B5EF4-FFF2-40B4-BE49-F238E27FC236}">
                  <a16:creationId xmlns:a16="http://schemas.microsoft.com/office/drawing/2014/main" id="{7811574F-1221-43D2-B7B3-2AC00898FC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640"/>
              <a:ext cx="810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initial</a:t>
              </a:r>
            </a:p>
          </p:txBody>
        </p:sp>
        <p:sp>
          <p:nvSpPr>
            <p:cNvPr id="14345" name="Text Box 7">
              <a:extLst>
                <a:ext uri="{FF2B5EF4-FFF2-40B4-BE49-F238E27FC236}">
                  <a16:creationId xmlns:a16="http://schemas.microsoft.com/office/drawing/2014/main" id="{0CFA4BF2-350B-4DCA-9540-40B8E3B98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928"/>
              <a:ext cx="81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rate</a:t>
              </a:r>
            </a:p>
          </p:txBody>
        </p:sp>
        <p:sp>
          <p:nvSpPr>
            <p:cNvPr id="14346" name="Text Box 8">
              <a:extLst>
                <a:ext uri="{FF2B5EF4-FFF2-40B4-BE49-F238E27FC236}">
                  <a16:creationId xmlns:a16="http://schemas.microsoft.com/office/drawing/2014/main" id="{D3AEAAF9-B552-4F88-9E76-2266938F7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160"/>
              <a:ext cx="43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:=</a:t>
              </a:r>
            </a:p>
          </p:txBody>
        </p:sp>
        <p:sp>
          <p:nvSpPr>
            <p:cNvPr id="14347" name="Text Box 9">
              <a:extLst>
                <a:ext uri="{FF2B5EF4-FFF2-40B4-BE49-F238E27FC236}">
                  <a16:creationId xmlns:a16="http://schemas.microsoft.com/office/drawing/2014/main" id="{AEC0133F-914A-4A08-8377-E74B2E09A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352"/>
              <a:ext cx="43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+</a:t>
              </a:r>
            </a:p>
          </p:txBody>
        </p:sp>
        <p:sp>
          <p:nvSpPr>
            <p:cNvPr id="14348" name="Text Box 10">
              <a:extLst>
                <a:ext uri="{FF2B5EF4-FFF2-40B4-BE49-F238E27FC236}">
                  <a16:creationId xmlns:a16="http://schemas.microsoft.com/office/drawing/2014/main" id="{DC4B7078-25D9-4402-A127-04098C640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0"/>
              <a:ext cx="43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*</a:t>
              </a:r>
            </a:p>
          </p:txBody>
        </p:sp>
        <p:sp>
          <p:nvSpPr>
            <p:cNvPr id="14349" name="Text Box 11">
              <a:extLst>
                <a:ext uri="{FF2B5EF4-FFF2-40B4-BE49-F238E27FC236}">
                  <a16:creationId xmlns:a16="http://schemas.microsoft.com/office/drawing/2014/main" id="{23045517-CAC1-4E1A-9DCF-CC540AEBE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928"/>
              <a:ext cx="86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inttoreal</a:t>
              </a:r>
            </a:p>
          </p:txBody>
        </p:sp>
        <p:sp>
          <p:nvSpPr>
            <p:cNvPr id="14350" name="Line 12">
              <a:extLst>
                <a:ext uri="{FF2B5EF4-FFF2-40B4-BE49-F238E27FC236}">
                  <a16:creationId xmlns:a16="http://schemas.microsoft.com/office/drawing/2014/main" id="{08DFB1B0-2CF4-4CE1-8199-264693AA2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2352"/>
              <a:ext cx="10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1" name="Line 13">
              <a:extLst>
                <a:ext uri="{FF2B5EF4-FFF2-40B4-BE49-F238E27FC236}">
                  <a16:creationId xmlns:a16="http://schemas.microsoft.com/office/drawing/2014/main" id="{7417E473-98B1-4FAA-B7B2-D47F0A272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304"/>
              <a:ext cx="21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2" name="Line 14">
              <a:extLst>
                <a:ext uri="{FF2B5EF4-FFF2-40B4-BE49-F238E27FC236}">
                  <a16:creationId xmlns:a16="http://schemas.microsoft.com/office/drawing/2014/main" id="{9902B83C-B6FD-4BF0-B375-1606FD59BD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2" y="2544"/>
              <a:ext cx="21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3" name="Line 15">
              <a:extLst>
                <a:ext uri="{FF2B5EF4-FFF2-40B4-BE49-F238E27FC236}">
                  <a16:creationId xmlns:a16="http://schemas.microsoft.com/office/drawing/2014/main" id="{E8E93D39-A7B0-4520-B459-ABB0CED68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496"/>
              <a:ext cx="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4" name="Line 16">
              <a:extLst>
                <a:ext uri="{FF2B5EF4-FFF2-40B4-BE49-F238E27FC236}">
                  <a16:creationId xmlns:a16="http://schemas.microsoft.com/office/drawing/2014/main" id="{FF9B660D-CBEC-40CE-89F5-DB2DC59FA3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496"/>
              <a:ext cx="27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5" name="Line 17">
              <a:extLst>
                <a:ext uri="{FF2B5EF4-FFF2-40B4-BE49-F238E27FC236}">
                  <a16:creationId xmlns:a16="http://schemas.microsoft.com/office/drawing/2014/main" id="{A4BF3B36-E7A6-4D63-88B7-E85924026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2784"/>
              <a:ext cx="16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6" name="Line 18">
              <a:extLst>
                <a:ext uri="{FF2B5EF4-FFF2-40B4-BE49-F238E27FC236}">
                  <a16:creationId xmlns:a16="http://schemas.microsoft.com/office/drawing/2014/main" id="{2FD2FBB2-0921-4F11-9122-B8E2C170B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7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7" name="Line 19">
              <a:extLst>
                <a:ext uri="{FF2B5EF4-FFF2-40B4-BE49-F238E27FC236}">
                  <a16:creationId xmlns:a16="http://schemas.microsoft.com/office/drawing/2014/main" id="{B28EABEE-0028-4467-BF71-60BC162D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1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8" name="Text Box 20">
              <a:extLst>
                <a:ext uri="{FF2B5EF4-FFF2-40B4-BE49-F238E27FC236}">
                  <a16:creationId xmlns:a16="http://schemas.microsoft.com/office/drawing/2014/main" id="{AC4B2D0E-588E-461A-8329-21E9DDAA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3360"/>
              <a:ext cx="38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60</a:t>
              </a:r>
            </a:p>
          </p:txBody>
        </p:sp>
      </p:grpSp>
      <p:sp>
        <p:nvSpPr>
          <p:cNvPr id="14341" name="Text Box 21">
            <a:extLst>
              <a:ext uri="{FF2B5EF4-FFF2-40B4-BE49-F238E27FC236}">
                <a16:creationId xmlns:a16="http://schemas.microsoft.com/office/drawing/2014/main" id="{3C50A9B9-54C2-4860-A264-C088669CF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5720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Conversion Action</a:t>
            </a:r>
          </a:p>
        </p:txBody>
      </p:sp>
      <p:cxnSp>
        <p:nvCxnSpPr>
          <p:cNvPr id="14342" name="AutoShape 22">
            <a:extLst>
              <a:ext uri="{FF2B5EF4-FFF2-40B4-BE49-F238E27FC236}">
                <a16:creationId xmlns:a16="http://schemas.microsoft.com/office/drawing/2014/main" id="{05A10B2B-3FFC-44AD-98C4-E34E77C45E83}"/>
              </a:ext>
            </a:extLst>
          </p:cNvPr>
          <p:cNvCxnSpPr>
            <a:cxnSpLocks noChangeShapeType="1"/>
          </p:cNvCxnSpPr>
          <p:nvPr/>
        </p:nvCxnSpPr>
        <p:spPr bwMode="auto">
          <a:xfrm rot="-5400000">
            <a:off x="4336256" y="3755232"/>
            <a:ext cx="776287" cy="1066800"/>
          </a:xfrm>
          <a:prstGeom prst="curvedConnector3">
            <a:avLst>
              <a:gd name="adj1" fmla="val 49898"/>
            </a:avLst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FA935AD-2FE5-4881-8E13-2E7720B032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67600" y="3225240"/>
              <a:ext cx="1984320" cy="1801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FA935AD-2FE5-4881-8E13-2E7720B032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8240" y="3215880"/>
                <a:ext cx="2003040" cy="181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FC6DDC0-1F63-44F3-9D67-E5663DE2B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9"/>
    </mc:Choice>
    <mc:Fallback xmlns="">
      <p:transition spd="slow" advTm="14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29649F9-5856-4662-976D-CB37A2A18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1.2.4  </a:t>
            </a:r>
            <a:r>
              <a:rPr lang="zh-CN" altLang="en-US"/>
              <a:t>排版软件中的分析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C6EBD9A-BDE1-4B6A-9CCD-AC47EDEF5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CN"/>
              <a:t>LATEX</a:t>
            </a: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LATEX</a:t>
            </a:r>
            <a:r>
              <a:rPr lang="zh-CN" altLang="en-US"/>
              <a:t>文件：普通文本＋命令</a:t>
            </a:r>
          </a:p>
          <a:p>
            <a:pPr eaLnBrk="1" hangingPunct="1"/>
            <a:r>
              <a:rPr lang="zh-CN" altLang="en-US"/>
              <a:t>命令的分析和执行</a:t>
            </a:r>
            <a:r>
              <a:rPr lang="en-US" altLang="zh-CN"/>
              <a:t>——</a:t>
            </a:r>
            <a:r>
              <a:rPr lang="zh-CN" altLang="en-US"/>
              <a:t>词法分析、语法分析、语义分析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9BA7A5B-3F7D-48CE-BE4A-B3FB3A5D2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965325"/>
            <a:ext cx="259080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\</a:t>
            </a:r>
            <a:r>
              <a:rPr kumimoji="0" lang="en-US" altLang="zh-CN" sz="2000" b="1">
                <a:solidFill>
                  <a:srgbClr val="0066FF"/>
                </a:solidFill>
              </a:rPr>
              <a:t>begin</a:t>
            </a:r>
            <a:r>
              <a:rPr kumimoji="0" lang="en-US" altLang="zh-CN" sz="2000" b="1"/>
              <a:t>{</a:t>
            </a:r>
            <a:r>
              <a:rPr kumimoji="0" lang="en-US" altLang="zh-CN" sz="2000" b="1">
                <a:solidFill>
                  <a:srgbClr val="0066FF"/>
                </a:solidFill>
              </a:rPr>
              <a:t>proof</a:t>
            </a:r>
            <a:r>
              <a:rPr kumimoji="0" lang="en-US" altLang="zh-CN" sz="2000" b="1"/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\</a:t>
            </a:r>
            <a:r>
              <a:rPr kumimoji="0" lang="en-US" altLang="zh-CN" sz="2000" b="1">
                <a:solidFill>
                  <a:srgbClr val="0066FF"/>
                </a:solidFill>
              </a:rPr>
              <a:t>end</a:t>
            </a:r>
            <a:r>
              <a:rPr kumimoji="0" lang="en-US" altLang="zh-CN" sz="2000" b="1"/>
              <a:t>{</a:t>
            </a:r>
            <a:r>
              <a:rPr kumimoji="0" lang="en-US" altLang="zh-CN" sz="2000" b="1">
                <a:solidFill>
                  <a:srgbClr val="0066FF"/>
                </a:solidFill>
              </a:rPr>
              <a:t>proof</a:t>
            </a:r>
            <a:r>
              <a:rPr kumimoji="0" lang="en-US" altLang="zh-CN" sz="2000" b="1"/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\</a:t>
            </a:r>
            <a:r>
              <a:rPr kumimoji="0" lang="en-US" altLang="zh-CN" sz="2000" b="1">
                <a:solidFill>
                  <a:srgbClr val="0066FF"/>
                </a:solidFill>
              </a:rPr>
              <a:t>noindent</a:t>
            </a:r>
            <a:endParaRPr kumimoji="0" lang="en-US" altLang="zh-CN" sz="2000" b="1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\</a:t>
            </a:r>
            <a:r>
              <a:rPr kumimoji="0" lang="en-US" altLang="zh-CN" sz="2000" b="1">
                <a:solidFill>
                  <a:srgbClr val="0066FF"/>
                </a:solidFill>
              </a:rPr>
              <a:t>section</a:t>
            </a:r>
            <a:r>
              <a:rPr kumimoji="0" lang="en-US" altLang="zh-CN" sz="2000" b="1"/>
              <a:t>{Introduction}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$A_i$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$A_{i_j}$</a:t>
            </a:r>
          </a:p>
        </p:txBody>
      </p:sp>
      <p:sp>
        <p:nvSpPr>
          <p:cNvPr id="15365" name="AutoShape 5">
            <a:extLst>
              <a:ext uri="{FF2B5EF4-FFF2-40B4-BE49-F238E27FC236}">
                <a16:creationId xmlns:a16="http://schemas.microsoft.com/office/drawing/2014/main" id="{1CD69ED9-D099-470B-9904-CF50E5565AB2}"/>
              </a:ext>
            </a:extLst>
          </p:cNvPr>
          <p:cNvSpPr>
            <a:spLocks/>
          </p:cNvSpPr>
          <p:nvPr/>
        </p:nvSpPr>
        <p:spPr bwMode="auto">
          <a:xfrm>
            <a:off x="3429000" y="1965325"/>
            <a:ext cx="457200" cy="2590800"/>
          </a:xfrm>
          <a:prstGeom prst="rightBrace">
            <a:avLst>
              <a:gd name="adj1" fmla="val 4722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7EA68A8D-0197-4D9C-87E9-E9312B169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93925"/>
            <a:ext cx="13716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Embedded in a stream of text, i.e., a FILE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18546E26-5EED-431C-AA82-B18944379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041525"/>
            <a:ext cx="12192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begin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single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noindent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section</a:t>
            </a:r>
          </a:p>
        </p:txBody>
      </p:sp>
      <p:sp>
        <p:nvSpPr>
          <p:cNvPr id="15368" name="AutoShape 8">
            <a:extLst>
              <a:ext uri="{FF2B5EF4-FFF2-40B4-BE49-F238E27FC236}">
                <a16:creationId xmlns:a16="http://schemas.microsoft.com/office/drawing/2014/main" id="{AA4503BA-8528-4F3B-A199-E355DA93DBF5}"/>
              </a:ext>
            </a:extLst>
          </p:cNvPr>
          <p:cNvSpPr>
            <a:spLocks/>
          </p:cNvSpPr>
          <p:nvPr/>
        </p:nvSpPr>
        <p:spPr bwMode="auto">
          <a:xfrm>
            <a:off x="6781800" y="2117725"/>
            <a:ext cx="381000" cy="1447800"/>
          </a:xfrm>
          <a:prstGeom prst="rightBrace">
            <a:avLst>
              <a:gd name="adj1" fmla="val 3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8A743E6A-960C-4EDF-94C2-229D004FD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422525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</a:rPr>
              <a:t>Language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</a:rPr>
              <a:t>Commands</a:t>
            </a:r>
            <a:endParaRPr kumimoji="0" lang="en-US" altLang="zh-CN" sz="18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3FB8ED8-A224-4636-B8E4-D6CE520772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858680"/>
              <a:ext cx="2346480" cy="2873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3FB8ED8-A224-4636-B8E4-D6CE520772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849320"/>
                <a:ext cx="2365200" cy="289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969AED3-94A7-476A-8274-9C738C90B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933"/>
    </mc:Choice>
    <mc:Fallback xmlns="">
      <p:transition spd="slow" advTm="280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>
            <a:extLst>
              <a:ext uri="{FF2B5EF4-FFF2-40B4-BE49-F238E27FC236}">
                <a16:creationId xmlns:a16="http://schemas.microsoft.com/office/drawing/2014/main" id="{97D6944B-E4E3-41E0-BD17-0D25F3CAF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557338"/>
            <a:ext cx="9131300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82C3C121-56D6-4A5E-B8BF-097A4B0BCA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编译结果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4A95026-F205-4259-A7EF-91B87BF41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D098319-F543-4723-8833-FFDF26E048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4080" y="354600"/>
              <a:ext cx="6953040" cy="3719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D098319-F543-4723-8833-FFDF26E048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4720" y="345240"/>
                <a:ext cx="6971760" cy="3737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97218A5-A6F6-4CBB-A906-366349B4D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59"/>
    </mc:Choice>
    <mc:Fallback xmlns="">
      <p:transition spd="slow" advTm="65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2A78C-02A0-4460-A587-7ABC1AE7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预习作业（思考，不提交）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9E301-3155-43EC-8F94-1FFDAF4A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在变量声明中，允许任意多个标识符形成的标识符列表，如下所示，（用自然语言）描述标识符列表的递归定义（见第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页）</a:t>
            </a:r>
            <a:br>
              <a:rPr lang="en-US" altLang="zh-CN"/>
            </a:br>
            <a:r>
              <a:rPr lang="en-US" altLang="zh-CN"/>
              <a:t>int a, b, …, x;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3F8C56D-BC99-4EC9-9645-1BE294A11C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2560" y="2949480"/>
              <a:ext cx="6187680" cy="1072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3F8C56D-BC99-4EC9-9645-1BE294A11C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3200" y="2940120"/>
                <a:ext cx="6206400" cy="1090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1922B1B-EB01-4308-909D-E1A0E7A32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860"/>
    </mc:Choice>
    <mc:Fallback xmlns="">
      <p:transition spd="slow" advTm="20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AB73630-2217-4B68-87BF-C6E30EAE8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1.2.1  </a:t>
            </a:r>
            <a:r>
              <a:rPr lang="zh-CN" altLang="en-US"/>
              <a:t>词法分析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EE93A74-198F-45C7-9C6B-009B012A2A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线性分析，词法分析，扫描</a:t>
            </a:r>
          </a:p>
          <a:p>
            <a:pPr eaLnBrk="1" hangingPunct="1"/>
            <a:r>
              <a:rPr lang="zh-CN" altLang="en-US"/>
              <a:t>忽略空格、回车等，将字符组合为单词</a:t>
            </a: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51587D1F-55EA-4BC3-ABB0-196E9AE49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38400"/>
            <a:ext cx="1828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00CC00"/>
                </a:solidFill>
              </a:rPr>
              <a:t>For Example:</a:t>
            </a:r>
            <a:endParaRPr kumimoji="0" lang="en-US" altLang="zh-CN" sz="2400" b="1"/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7E3D4977-5D02-4EA4-A999-BE9DB6135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91000"/>
            <a:ext cx="2819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D02B5A46-27CB-418D-8340-150EC42E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2672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All are tokens</a:t>
            </a:r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C63671C1-DC5C-4EC7-85CF-FBCE06165F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52800" y="3505200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9EA7072E-D779-4920-AD2C-F3E7B3F59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3505200"/>
            <a:ext cx="304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FE0949DC-4026-4CFB-B16E-846500A8C0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5052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ECE2A5BF-4DFB-4B00-B16D-A2A90FC8D4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3505200"/>
            <a:ext cx="533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8951AC66-9CD7-4328-A22B-6458C956B3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35052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7EAE4DB0-DFD0-49FF-96D9-091BC9ECAC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3505200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38E2FA4F-EFDF-4EA8-A7D1-A89695DAC5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35052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1" name="Line 15">
            <a:extLst>
              <a:ext uri="{FF2B5EF4-FFF2-40B4-BE49-F238E27FC236}">
                <a16:creationId xmlns:a16="http://schemas.microsoft.com/office/drawing/2014/main" id="{1329C0C5-82B4-48BD-8DAA-734B701DA3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3505200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9" name="Text Box 16">
            <a:extLst>
              <a:ext uri="{FF2B5EF4-FFF2-40B4-BE49-F238E27FC236}">
                <a16:creationId xmlns:a16="http://schemas.microsoft.com/office/drawing/2014/main" id="{A3918AC0-E355-445A-A271-CA7C1C53E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971800"/>
            <a:ext cx="685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5050"/>
                </a:solidFill>
              </a:rPr>
              <a:t>Position    :=    initial  +  rate   *   60 ;</a:t>
            </a:r>
            <a:endParaRPr kumimoji="0" lang="en-US" altLang="zh-CN" sz="2000" b="1"/>
          </a:p>
        </p:txBody>
      </p:sp>
      <p:sp>
        <p:nvSpPr>
          <p:cNvPr id="6160" name="Text Box 17">
            <a:extLst>
              <a:ext uri="{FF2B5EF4-FFF2-40B4-BE49-F238E27FC236}">
                <a16:creationId xmlns:a16="http://schemas.microsoft.com/office/drawing/2014/main" id="{D9CF42AA-B47A-46B9-8BE7-E8ECECBA3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200400"/>
            <a:ext cx="685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_______  __   _____  _  ___  _  __ _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BC4C9525-0F7C-4030-87A0-C2A499663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124200"/>
            <a:ext cx="1905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标识符</a:t>
            </a:r>
            <a:r>
              <a:rPr lang="en-US" altLang="zh-CN" sz="2000">
                <a:solidFill>
                  <a:schemeClr val="hlink"/>
                </a:solidFill>
              </a:rPr>
              <a:t>——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position</a:t>
            </a: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、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initial</a:t>
            </a: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和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rate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6255DF5B-2BC2-4880-9226-F54221D1E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278313"/>
            <a:ext cx="36957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赋值符</a:t>
            </a:r>
            <a:r>
              <a:rPr lang="en-US" altLang="zh-CN" sz="2000">
                <a:solidFill>
                  <a:schemeClr val="hlink"/>
                </a:solidFill>
              </a:rPr>
              <a:t>——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:=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加法、乘法算符</a:t>
            </a:r>
            <a:r>
              <a:rPr lang="en-US" altLang="zh-CN" sz="2000">
                <a:solidFill>
                  <a:schemeClr val="hlink"/>
                </a:solidFill>
              </a:rPr>
              <a:t>——</a:t>
            </a: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＋、*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操作数</a:t>
            </a:r>
            <a:r>
              <a:rPr lang="en-US" altLang="zh-CN" sz="2000">
                <a:solidFill>
                  <a:schemeClr val="hlink"/>
                </a:solidFill>
              </a:rPr>
              <a:t>——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60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81BF0FC-33A7-4577-A1C4-E6978EA2CE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93400" y="1881000"/>
              <a:ext cx="849240" cy="34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81BF0FC-33A7-4577-A1C4-E6978EA2C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040" y="1871640"/>
                <a:ext cx="867960" cy="53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69C9CFF-1551-42E0-89B8-49A9F2233F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707"/>
    </mc:Choice>
    <mc:Fallback xmlns="">
      <p:transition spd="slow" advTm="306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342" grpId="0" animBg="1"/>
      <p:bldP spid="14343" grpId="0"/>
      <p:bldP spid="14354" grpId="0"/>
      <p:bldP spid="143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810C1D7-9EFA-4989-996C-E828D8035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1.2.2  </a:t>
            </a:r>
            <a:r>
              <a:rPr lang="zh-CN" altLang="en-US"/>
              <a:t>语法分析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9A98BCB-8125-4934-BF04-D21E04EE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层次分析，分析（</a:t>
            </a:r>
            <a:r>
              <a:rPr lang="en-US" altLang="zh-CN">
                <a:solidFill>
                  <a:schemeClr val="hlink"/>
                </a:solidFill>
              </a:rPr>
              <a:t>parsing</a:t>
            </a:r>
            <a:r>
              <a:rPr lang="zh-CN" altLang="en-US"/>
              <a:t>），语法分析</a:t>
            </a:r>
          </a:p>
          <a:p>
            <a:pPr eaLnBrk="1" hangingPunct="1"/>
            <a:r>
              <a:rPr lang="zh-CN" altLang="en-US"/>
              <a:t>将词法分析产生的单词</a:t>
            </a:r>
            <a:r>
              <a:rPr lang="zh-CN" altLang="en-US">
                <a:sym typeface="Wingdings" panose="05000000000000000000" pitchFamily="2" charset="2"/>
              </a:rPr>
              <a:t>组合为语法短语</a:t>
            </a:r>
            <a:endParaRPr lang="zh-CN" altLang="en-US"/>
          </a:p>
        </p:txBody>
      </p:sp>
      <p:sp>
        <p:nvSpPr>
          <p:cNvPr id="7172" name="Text Box 38">
            <a:extLst>
              <a:ext uri="{FF2B5EF4-FFF2-40B4-BE49-F238E27FC236}">
                <a16:creationId xmlns:a16="http://schemas.microsoft.com/office/drawing/2014/main" id="{E922BD9E-30E6-4747-8DBB-83D717EFE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3489325"/>
            <a:ext cx="149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CC00"/>
                </a:solidFill>
              </a:rPr>
              <a:t>identifier</a:t>
            </a:r>
          </a:p>
        </p:txBody>
      </p:sp>
      <p:sp>
        <p:nvSpPr>
          <p:cNvPr id="7173" name="Text Box 39">
            <a:extLst>
              <a:ext uri="{FF2B5EF4-FFF2-40B4-BE49-F238E27FC236}">
                <a16:creationId xmlns:a16="http://schemas.microsoft.com/office/drawing/2014/main" id="{F7A06743-5569-4D44-BFCF-46BA3D7CD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463" y="4708525"/>
            <a:ext cx="1490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CC00"/>
                </a:solidFill>
              </a:rPr>
              <a:t>identifier</a:t>
            </a:r>
            <a:endParaRPr kumimoji="0" lang="en-US" altLang="zh-CN" sz="2400" b="1" i="1"/>
          </a:p>
        </p:txBody>
      </p:sp>
      <p:sp>
        <p:nvSpPr>
          <p:cNvPr id="7174" name="Text Box 40">
            <a:extLst>
              <a:ext uri="{FF2B5EF4-FFF2-40B4-BE49-F238E27FC236}">
                <a16:creationId xmlns:a16="http://schemas.microsoft.com/office/drawing/2014/main" id="{35694AE1-E4D0-4C6D-B66F-AC0D6E347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463" y="4175125"/>
            <a:ext cx="169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7175" name="Text Box 41">
            <a:extLst>
              <a:ext uri="{FF2B5EF4-FFF2-40B4-BE49-F238E27FC236}">
                <a16:creationId xmlns:a16="http://schemas.microsoft.com/office/drawing/2014/main" id="{54C18F0C-7D36-4DE6-AC0E-6CC55F760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475" y="5318125"/>
            <a:ext cx="149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CC00"/>
                </a:solidFill>
              </a:rPr>
              <a:t>identifier</a:t>
            </a:r>
            <a:endParaRPr kumimoji="0" lang="en-US" altLang="zh-CN" sz="2400" b="1" i="1"/>
          </a:p>
        </p:txBody>
      </p:sp>
      <p:sp>
        <p:nvSpPr>
          <p:cNvPr id="7176" name="Text Box 42">
            <a:extLst>
              <a:ext uri="{FF2B5EF4-FFF2-40B4-BE49-F238E27FC236}">
                <a16:creationId xmlns:a16="http://schemas.microsoft.com/office/drawing/2014/main" id="{838606A1-D1FD-47B5-B454-2700C1183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475" y="478472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</a:p>
        </p:txBody>
      </p:sp>
      <p:sp>
        <p:nvSpPr>
          <p:cNvPr id="7177" name="Text Box 43">
            <a:extLst>
              <a:ext uri="{FF2B5EF4-FFF2-40B4-BE49-F238E27FC236}">
                <a16:creationId xmlns:a16="http://schemas.microsoft.com/office/drawing/2014/main" id="{95857C6B-0126-4A8F-A821-CF30E2D06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5318125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990000"/>
                </a:solidFill>
              </a:rPr>
              <a:t>number</a:t>
            </a:r>
          </a:p>
        </p:txBody>
      </p:sp>
      <p:sp>
        <p:nvSpPr>
          <p:cNvPr id="7178" name="Text Box 44">
            <a:extLst>
              <a:ext uri="{FF2B5EF4-FFF2-40B4-BE49-F238E27FC236}">
                <a16:creationId xmlns:a16="http://schemas.microsoft.com/office/drawing/2014/main" id="{DB1D558E-8237-480B-965F-02F505A1C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478472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7179" name="Text Box 45">
            <a:extLst>
              <a:ext uri="{FF2B5EF4-FFF2-40B4-BE49-F238E27FC236}">
                <a16:creationId xmlns:a16="http://schemas.microsoft.com/office/drawing/2014/main" id="{04A6901F-0DD3-4674-AE4A-9E48B1EE2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700" y="409892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7180" name="Text Box 46">
            <a:extLst>
              <a:ext uri="{FF2B5EF4-FFF2-40B4-BE49-F238E27FC236}">
                <a16:creationId xmlns:a16="http://schemas.microsoft.com/office/drawing/2014/main" id="{DE2AC559-9B9C-424C-88B3-3F09A5411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150" y="348932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7181" name="Text Box 47">
            <a:extLst>
              <a:ext uri="{FF2B5EF4-FFF2-40B4-BE49-F238E27FC236}">
                <a16:creationId xmlns:a16="http://schemas.microsoft.com/office/drawing/2014/main" id="{163DC64F-65AE-4707-A7B6-16834CA15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2422525"/>
            <a:ext cx="1790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FF5050"/>
                </a:solidFill>
              </a:rPr>
              <a:t>assignment statement</a:t>
            </a:r>
            <a:endParaRPr kumimoji="0" lang="en-US" altLang="zh-CN" sz="2400" b="1" i="1"/>
          </a:p>
        </p:txBody>
      </p:sp>
      <p:sp>
        <p:nvSpPr>
          <p:cNvPr id="7182" name="Text Box 48">
            <a:extLst>
              <a:ext uri="{FF2B5EF4-FFF2-40B4-BE49-F238E27FC236}">
                <a16:creationId xmlns:a16="http://schemas.microsoft.com/office/drawing/2014/main" id="{AD81DDE0-1E07-416E-8164-F945747F3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4098925"/>
            <a:ext cx="129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position</a:t>
            </a:r>
          </a:p>
        </p:txBody>
      </p:sp>
      <p:sp>
        <p:nvSpPr>
          <p:cNvPr id="7183" name="Text Box 49">
            <a:extLst>
              <a:ext uri="{FF2B5EF4-FFF2-40B4-BE49-F238E27FC236}">
                <a16:creationId xmlns:a16="http://schemas.microsoft.com/office/drawing/2014/main" id="{37517AC9-74C2-44C2-B054-2B7B00C92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38" y="3260725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:=</a:t>
            </a:r>
          </a:p>
        </p:txBody>
      </p:sp>
      <p:sp>
        <p:nvSpPr>
          <p:cNvPr id="7184" name="Text Box 50">
            <a:extLst>
              <a:ext uri="{FF2B5EF4-FFF2-40B4-BE49-F238E27FC236}">
                <a16:creationId xmlns:a16="http://schemas.microsoft.com/office/drawing/2014/main" id="{AAD4E3FE-4AA9-430B-ADA0-F71CA8789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25" y="3870325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+</a:t>
            </a:r>
          </a:p>
        </p:txBody>
      </p:sp>
      <p:sp>
        <p:nvSpPr>
          <p:cNvPr id="7185" name="Text Box 51">
            <a:extLst>
              <a:ext uri="{FF2B5EF4-FFF2-40B4-BE49-F238E27FC236}">
                <a16:creationId xmlns:a16="http://schemas.microsoft.com/office/drawing/2014/main" id="{020E75D6-889F-4739-8A3D-3A3EC392D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163" y="4479925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7186" name="Text Box 52">
            <a:extLst>
              <a:ext uri="{FF2B5EF4-FFF2-40B4-BE49-F238E27FC236}">
                <a16:creationId xmlns:a16="http://schemas.microsoft.com/office/drawing/2014/main" id="{9EC867E2-22BA-4A79-986D-04BACC24F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75" y="5851525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60</a:t>
            </a:r>
          </a:p>
        </p:txBody>
      </p:sp>
      <p:sp>
        <p:nvSpPr>
          <p:cNvPr id="7187" name="Text Box 53">
            <a:extLst>
              <a:ext uri="{FF2B5EF4-FFF2-40B4-BE49-F238E27FC236}">
                <a16:creationId xmlns:a16="http://schemas.microsoft.com/office/drawing/2014/main" id="{2FDFFDDB-38D7-4E89-AAEE-DCD0BA513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888" y="5241925"/>
            <a:ext cx="1293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initial</a:t>
            </a:r>
          </a:p>
        </p:txBody>
      </p:sp>
      <p:sp>
        <p:nvSpPr>
          <p:cNvPr id="7188" name="Text Box 54">
            <a:extLst>
              <a:ext uri="{FF2B5EF4-FFF2-40B4-BE49-F238E27FC236}">
                <a16:creationId xmlns:a16="http://schemas.microsoft.com/office/drawing/2014/main" id="{CAD8C69E-721F-4FA3-9293-F3F47ADF5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5851525"/>
            <a:ext cx="129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rate</a:t>
            </a:r>
          </a:p>
        </p:txBody>
      </p:sp>
      <p:sp>
        <p:nvSpPr>
          <p:cNvPr id="7189" name="Line 55">
            <a:extLst>
              <a:ext uri="{FF2B5EF4-FFF2-40B4-BE49-F238E27FC236}">
                <a16:creationId xmlns:a16="http://schemas.microsoft.com/office/drawing/2014/main" id="{7CC438B3-3CDE-438C-A576-40D36B425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788" y="3032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0" name="Line 56">
            <a:extLst>
              <a:ext uri="{FF2B5EF4-FFF2-40B4-BE49-F238E27FC236}">
                <a16:creationId xmlns:a16="http://schemas.microsoft.com/office/drawing/2014/main" id="{DC8932AB-02A0-48D8-A734-F6AD2C4FED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35125" y="2955925"/>
            <a:ext cx="89376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1" name="Line 57">
            <a:extLst>
              <a:ext uri="{FF2B5EF4-FFF2-40B4-BE49-F238E27FC236}">
                <a16:creationId xmlns:a16="http://schemas.microsoft.com/office/drawing/2014/main" id="{125F5D27-1981-4D26-BA29-96D5868DE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6675" y="37941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2" name="Line 58">
            <a:extLst>
              <a:ext uri="{FF2B5EF4-FFF2-40B4-BE49-F238E27FC236}">
                <a16:creationId xmlns:a16="http://schemas.microsoft.com/office/drawing/2014/main" id="{21CFBE27-2526-4266-BAAF-45FA05ACF4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1125" y="2879725"/>
            <a:ext cx="8953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3" name="Line 59">
            <a:extLst>
              <a:ext uri="{FF2B5EF4-FFF2-40B4-BE49-F238E27FC236}">
                <a16:creationId xmlns:a16="http://schemas.microsoft.com/office/drawing/2014/main" id="{4E0C516F-98AB-4EF4-9BE5-559B8DFD2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6475" y="37941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4" name="Line 60">
            <a:extLst>
              <a:ext uri="{FF2B5EF4-FFF2-40B4-BE49-F238E27FC236}">
                <a16:creationId xmlns:a16="http://schemas.microsoft.com/office/drawing/2014/main" id="{C5605450-CA2C-46A3-B381-1E70CEFDD4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24225" y="3794125"/>
            <a:ext cx="995363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5" name="Line 61">
            <a:extLst>
              <a:ext uri="{FF2B5EF4-FFF2-40B4-BE49-F238E27FC236}">
                <a16:creationId xmlns:a16="http://schemas.microsoft.com/office/drawing/2014/main" id="{CAEB938F-7FBD-42B8-8228-6E546ECA0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788" y="44799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6" name="Line 62">
            <a:extLst>
              <a:ext uri="{FF2B5EF4-FFF2-40B4-BE49-F238E27FC236}">
                <a16:creationId xmlns:a16="http://schemas.microsoft.com/office/drawing/2014/main" id="{659EEE03-1D21-4779-9BD8-472DE1C859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788" y="50133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7" name="Line 63">
            <a:extLst>
              <a:ext uri="{FF2B5EF4-FFF2-40B4-BE49-F238E27FC236}">
                <a16:creationId xmlns:a16="http://schemas.microsoft.com/office/drawing/2014/main" id="{F649077E-2469-4456-9A40-5B4E71A360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363" y="3794125"/>
            <a:ext cx="149225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" name="Line 64">
            <a:extLst>
              <a:ext uri="{FF2B5EF4-FFF2-40B4-BE49-F238E27FC236}">
                <a16:creationId xmlns:a16="http://schemas.microsoft.com/office/drawing/2014/main" id="{EEC5F8D7-3AC0-4AC5-AA53-E5504AF6C5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5613" y="44037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9" name="Line 65">
            <a:extLst>
              <a:ext uri="{FF2B5EF4-FFF2-40B4-BE49-F238E27FC236}">
                <a16:creationId xmlns:a16="http://schemas.microsoft.com/office/drawing/2014/main" id="{A6B896A7-6AA7-4555-BBF4-8EFEB4076A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1800" y="4403725"/>
            <a:ext cx="8953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0" name="Line 66">
            <a:extLst>
              <a:ext uri="{FF2B5EF4-FFF2-40B4-BE49-F238E27FC236}">
                <a16:creationId xmlns:a16="http://schemas.microsoft.com/office/drawing/2014/main" id="{59808FA0-3651-4BB9-943A-C34F7014F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2488" y="4403725"/>
            <a:ext cx="79533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1" name="Line 67">
            <a:extLst>
              <a:ext uri="{FF2B5EF4-FFF2-40B4-BE49-F238E27FC236}">
                <a16:creationId xmlns:a16="http://schemas.microsoft.com/office/drawing/2014/main" id="{9E6A4672-80AD-4B87-8CF9-67C18E0F83F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1800" y="50895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2" name="Line 68">
            <a:extLst>
              <a:ext uri="{FF2B5EF4-FFF2-40B4-BE49-F238E27FC236}">
                <a16:creationId xmlns:a16="http://schemas.microsoft.com/office/drawing/2014/main" id="{1A7CD8E6-501B-44BE-B44B-0EC1750D9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1800" y="56229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3" name="Line 69">
            <a:extLst>
              <a:ext uri="{FF2B5EF4-FFF2-40B4-BE49-F238E27FC236}">
                <a16:creationId xmlns:a16="http://schemas.microsoft.com/office/drawing/2014/main" id="{93CF5BA5-B880-4E07-ACEF-E9D590EEFB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7825" y="56991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4" name="Line 70">
            <a:extLst>
              <a:ext uri="{FF2B5EF4-FFF2-40B4-BE49-F238E27FC236}">
                <a16:creationId xmlns:a16="http://schemas.microsoft.com/office/drawing/2014/main" id="{86267B58-CDC4-4B81-BFBA-125126BB5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7825" y="50895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088E68B-74AE-4E03-AB12-A331151B2A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9120" y="1861560"/>
              <a:ext cx="6275520" cy="4673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088E68B-74AE-4E03-AB12-A331151B2A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9760" y="1852200"/>
                <a:ext cx="6294240" cy="4691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2DF51D1-39A0-4C4A-A4B7-18AB23D16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43"/>
    </mc:Choice>
    <mc:Fallback xmlns="">
      <p:transition spd="slow" advTm="100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B144EC96-2C55-4A5E-AC8E-94D0F22C97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简化的语法分析树表示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68E0248-99CA-4824-867F-5BDA7FDE2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581400"/>
            <a:ext cx="7772400" cy="2057400"/>
          </a:xfrm>
        </p:spPr>
        <p:txBody>
          <a:bodyPr/>
          <a:lstStyle/>
          <a:p>
            <a:pPr eaLnBrk="1" hangingPunct="1"/>
            <a:r>
              <a:rPr lang="zh-CN" altLang="en-US"/>
              <a:t>仅保存单词</a:t>
            </a:r>
          </a:p>
          <a:p>
            <a:pPr lvl="1" eaLnBrk="1" hangingPunct="1"/>
            <a:r>
              <a:rPr lang="zh-CN" altLang="en-US"/>
              <a:t>内部结点</a:t>
            </a:r>
            <a:r>
              <a:rPr lang="en-US" altLang="zh-CN"/>
              <a:t>——</a:t>
            </a:r>
            <a:r>
              <a:rPr lang="zh-CN" altLang="en-US"/>
              <a:t>运算符，叶结点</a:t>
            </a:r>
            <a:r>
              <a:rPr lang="en-US" altLang="zh-CN"/>
              <a:t>——</a:t>
            </a:r>
            <a:r>
              <a:rPr lang="zh-CN" altLang="en-US"/>
              <a:t>运算对象</a:t>
            </a:r>
          </a:p>
        </p:txBody>
      </p:sp>
      <p:grpSp>
        <p:nvGrpSpPr>
          <p:cNvPr id="8196" name="Group 4">
            <a:extLst>
              <a:ext uri="{FF2B5EF4-FFF2-40B4-BE49-F238E27FC236}">
                <a16:creationId xmlns:a16="http://schemas.microsoft.com/office/drawing/2014/main" id="{8C6B77BA-1EAA-4731-BE8D-14DA6129F634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143000"/>
            <a:ext cx="4572000" cy="2508250"/>
            <a:chOff x="1584" y="864"/>
            <a:chExt cx="2880" cy="1580"/>
          </a:xfrm>
        </p:grpSpPr>
        <p:sp>
          <p:nvSpPr>
            <p:cNvPr id="8197" name="Text Box 5">
              <a:extLst>
                <a:ext uri="{FF2B5EF4-FFF2-40B4-BE49-F238E27FC236}">
                  <a16:creationId xmlns:a16="http://schemas.microsoft.com/office/drawing/2014/main" id="{A0BF5F6C-5CB7-4FB2-8500-CF1AD9802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187"/>
              <a:ext cx="11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position</a:t>
              </a:r>
            </a:p>
          </p:txBody>
        </p:sp>
        <p:sp>
          <p:nvSpPr>
            <p:cNvPr id="8198" name="Text Box 6">
              <a:extLst>
                <a:ext uri="{FF2B5EF4-FFF2-40B4-BE49-F238E27FC236}">
                  <a16:creationId xmlns:a16="http://schemas.microsoft.com/office/drawing/2014/main" id="{D3E36573-FC24-4F4F-BB53-079094FB6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3" y="1672"/>
              <a:ext cx="1130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initial</a:t>
              </a:r>
            </a:p>
          </p:txBody>
        </p:sp>
        <p:sp>
          <p:nvSpPr>
            <p:cNvPr id="8199" name="Text Box 7">
              <a:extLst>
                <a:ext uri="{FF2B5EF4-FFF2-40B4-BE49-F238E27FC236}">
                  <a16:creationId xmlns:a16="http://schemas.microsoft.com/office/drawing/2014/main" id="{6C58282B-1473-43FD-8C7F-531DBF00A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" y="2156"/>
              <a:ext cx="11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rate</a:t>
              </a:r>
            </a:p>
          </p:txBody>
        </p:sp>
        <p:sp>
          <p:nvSpPr>
            <p:cNvPr id="8200" name="Text Box 8">
              <a:extLst>
                <a:ext uri="{FF2B5EF4-FFF2-40B4-BE49-F238E27FC236}">
                  <a16:creationId xmlns:a16="http://schemas.microsoft.com/office/drawing/2014/main" id="{5802285D-6DBC-467A-9918-8435B64BC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1" y="864"/>
              <a:ext cx="6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:=</a:t>
              </a:r>
            </a:p>
          </p:txBody>
        </p:sp>
        <p:sp>
          <p:nvSpPr>
            <p:cNvPr id="8201" name="Text Box 9">
              <a:extLst>
                <a:ext uri="{FF2B5EF4-FFF2-40B4-BE49-F238E27FC236}">
                  <a16:creationId xmlns:a16="http://schemas.microsoft.com/office/drawing/2014/main" id="{67BCBFE0-ED8C-4087-B4C0-47E4AF98A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" y="1187"/>
              <a:ext cx="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+</a:t>
              </a:r>
            </a:p>
          </p:txBody>
        </p:sp>
        <p:sp>
          <p:nvSpPr>
            <p:cNvPr id="8202" name="Text Box 10">
              <a:extLst>
                <a:ext uri="{FF2B5EF4-FFF2-40B4-BE49-F238E27FC236}">
                  <a16:creationId xmlns:a16="http://schemas.microsoft.com/office/drawing/2014/main" id="{9B6E10FC-E547-401C-BDD1-C48E87C73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7" y="1672"/>
              <a:ext cx="603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*</a:t>
              </a:r>
            </a:p>
          </p:txBody>
        </p:sp>
        <p:sp>
          <p:nvSpPr>
            <p:cNvPr id="8203" name="Text Box 11">
              <a:extLst>
                <a:ext uri="{FF2B5EF4-FFF2-40B4-BE49-F238E27FC236}">
                  <a16:creationId xmlns:a16="http://schemas.microsoft.com/office/drawing/2014/main" id="{216DE12C-220F-4CA8-B0F4-82F65B03C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8" y="2156"/>
              <a:ext cx="12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60</a:t>
              </a:r>
            </a:p>
          </p:txBody>
        </p:sp>
        <p:sp>
          <p:nvSpPr>
            <p:cNvPr id="8204" name="Line 12">
              <a:extLst>
                <a:ext uri="{FF2B5EF4-FFF2-40B4-BE49-F238E27FC236}">
                  <a16:creationId xmlns:a16="http://schemas.microsoft.com/office/drawing/2014/main" id="{F0723CFE-895D-4F5B-8CFC-4A46D2837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4" y="1152"/>
              <a:ext cx="146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5" name="Line 13">
              <a:extLst>
                <a:ext uri="{FF2B5EF4-FFF2-40B4-BE49-F238E27FC236}">
                  <a16:creationId xmlns:a16="http://schemas.microsoft.com/office/drawing/2014/main" id="{48FA4193-4AE8-460C-80B6-EF6729407A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9" y="1106"/>
              <a:ext cx="291" cy="1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6" name="Line 14">
              <a:extLst>
                <a:ext uri="{FF2B5EF4-FFF2-40B4-BE49-F238E27FC236}">
                  <a16:creationId xmlns:a16="http://schemas.microsoft.com/office/drawing/2014/main" id="{BAE39DC0-4C9D-4C12-883D-3416C47292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89" y="1440"/>
              <a:ext cx="291" cy="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7" name="Line 15">
              <a:extLst>
                <a:ext uri="{FF2B5EF4-FFF2-40B4-BE49-F238E27FC236}">
                  <a16:creationId xmlns:a16="http://schemas.microsoft.com/office/drawing/2014/main" id="{B3998CF0-EF10-449D-B7C1-ADCB7F850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1" y="1429"/>
              <a:ext cx="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8" name="Line 16">
              <a:extLst>
                <a:ext uri="{FF2B5EF4-FFF2-40B4-BE49-F238E27FC236}">
                  <a16:creationId xmlns:a16="http://schemas.microsoft.com/office/drawing/2014/main" id="{E86B2BB5-71F7-44B7-9B8B-97BB336C60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440"/>
              <a:ext cx="276" cy="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9" name="Line 17">
              <a:extLst>
                <a:ext uri="{FF2B5EF4-FFF2-40B4-BE49-F238E27FC236}">
                  <a16:creationId xmlns:a16="http://schemas.microsoft.com/office/drawing/2014/main" id="{E0782161-EE2F-4FB1-8E27-E91F54409A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1914"/>
              <a:ext cx="164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0" name="Line 18">
              <a:extLst>
                <a:ext uri="{FF2B5EF4-FFF2-40B4-BE49-F238E27FC236}">
                  <a16:creationId xmlns:a16="http://schemas.microsoft.com/office/drawing/2014/main" id="{12CD0B47-B283-4D09-AE3E-126B47DDD1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" y="1914"/>
              <a:ext cx="237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0941524-64F9-430B-9935-EA674847A2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0360" y="3372840"/>
              <a:ext cx="3889440" cy="405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0941524-64F9-430B-9935-EA674847A2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1000" y="3363480"/>
                <a:ext cx="3908160" cy="424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729AF53-8946-41F8-A565-7995F7998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35"/>
    </mc:Choice>
    <mc:Fallback xmlns="">
      <p:transition spd="slow" advTm="187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36DB2AC-6A5D-4424-8ACB-7CB60D6B5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语法分析树（</a:t>
            </a:r>
            <a:r>
              <a:rPr lang="en-US" altLang="zh-CN">
                <a:solidFill>
                  <a:schemeClr val="hlink"/>
                </a:solidFill>
              </a:rPr>
              <a:t>parse tree</a:t>
            </a:r>
            <a:r>
              <a:rPr lang="zh-CN" altLang="en-US"/>
              <a:t>）</a:t>
            </a: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400ED4F3-573A-40AD-A022-FE4B37251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149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CC00"/>
                </a:solidFill>
              </a:rPr>
              <a:t>identifier</a:t>
            </a: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4FAFBDC6-0492-4E42-9FFB-F79383624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288" y="3505200"/>
            <a:ext cx="1490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CC00"/>
                </a:solidFill>
              </a:rPr>
              <a:t>identifier</a:t>
            </a:r>
            <a:endParaRPr kumimoji="0" lang="en-US" altLang="zh-CN" sz="2400" b="1" i="1"/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CD399B38-28C2-4042-9BF2-850D9F17B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288" y="2971800"/>
            <a:ext cx="169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60424" name="Text Box 8">
            <a:extLst>
              <a:ext uri="{FF2B5EF4-FFF2-40B4-BE49-F238E27FC236}">
                <a16:creationId xmlns:a16="http://schemas.microsoft.com/office/drawing/2014/main" id="{D3F782A7-642E-47AB-8A2B-2C47530ED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4114800"/>
            <a:ext cx="149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CC00"/>
                </a:solidFill>
              </a:rPr>
              <a:t>identifier</a:t>
            </a:r>
            <a:endParaRPr kumimoji="0" lang="en-US" altLang="zh-CN" sz="2400" b="1" i="1"/>
          </a:p>
        </p:txBody>
      </p:sp>
      <p:sp>
        <p:nvSpPr>
          <p:cNvPr id="60425" name="Text Box 9">
            <a:extLst>
              <a:ext uri="{FF2B5EF4-FFF2-40B4-BE49-F238E27FC236}">
                <a16:creationId xmlns:a16="http://schemas.microsoft.com/office/drawing/2014/main" id="{A237B524-21C3-41FD-8E2A-1DC50352B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3581400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</a:p>
        </p:txBody>
      </p:sp>
      <p:sp>
        <p:nvSpPr>
          <p:cNvPr id="60426" name="Text Box 10">
            <a:extLst>
              <a:ext uri="{FF2B5EF4-FFF2-40B4-BE49-F238E27FC236}">
                <a16:creationId xmlns:a16="http://schemas.microsoft.com/office/drawing/2014/main" id="{C8667829-8BC9-4F2C-8F01-7F596E527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325" y="4114800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990000"/>
                </a:solidFill>
              </a:rPr>
              <a:t>number</a:t>
            </a:r>
          </a:p>
        </p:txBody>
      </p:sp>
      <p:sp>
        <p:nvSpPr>
          <p:cNvPr id="60427" name="Text Box 11">
            <a:extLst>
              <a:ext uri="{FF2B5EF4-FFF2-40B4-BE49-F238E27FC236}">
                <a16:creationId xmlns:a16="http://schemas.microsoft.com/office/drawing/2014/main" id="{1F5FD99A-5B78-4C99-9664-E290BB423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325" y="3581400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60428" name="Text Box 12">
            <a:extLst>
              <a:ext uri="{FF2B5EF4-FFF2-40B4-BE49-F238E27FC236}">
                <a16:creationId xmlns:a16="http://schemas.microsoft.com/office/drawing/2014/main" id="{03CCCEA5-A46F-4689-B69A-DFC4E88AC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2895600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60429" name="Text Box 13">
            <a:extLst>
              <a:ext uri="{FF2B5EF4-FFF2-40B4-BE49-F238E27FC236}">
                <a16:creationId xmlns:a16="http://schemas.microsoft.com/office/drawing/2014/main" id="{33920694-8FC4-4CB0-A82B-902C1744E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975" y="2286000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9228" name="Text Box 14">
            <a:extLst>
              <a:ext uri="{FF2B5EF4-FFF2-40B4-BE49-F238E27FC236}">
                <a16:creationId xmlns:a16="http://schemas.microsoft.com/office/drawing/2014/main" id="{C64C7C82-6C02-4301-8D77-C036CBC67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275" y="1219200"/>
            <a:ext cx="1790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FF5050"/>
                </a:solidFill>
              </a:rPr>
              <a:t>assignment statement</a:t>
            </a:r>
            <a:endParaRPr kumimoji="0" lang="en-US" altLang="zh-CN" sz="2400" b="1" i="1"/>
          </a:p>
        </p:txBody>
      </p:sp>
      <p:sp>
        <p:nvSpPr>
          <p:cNvPr id="60431" name="Text Box 15">
            <a:extLst>
              <a:ext uri="{FF2B5EF4-FFF2-40B4-BE49-F238E27FC236}">
                <a16:creationId xmlns:a16="http://schemas.microsoft.com/office/drawing/2014/main" id="{18069A31-58C1-4014-9676-901480F38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95600"/>
            <a:ext cx="129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position</a:t>
            </a:r>
          </a:p>
        </p:txBody>
      </p:sp>
      <p:sp>
        <p:nvSpPr>
          <p:cNvPr id="60432" name="Text Box 16">
            <a:extLst>
              <a:ext uri="{FF2B5EF4-FFF2-40B4-BE49-F238E27FC236}">
                <a16:creationId xmlns:a16="http://schemas.microsoft.com/office/drawing/2014/main" id="{ECBE5553-22BF-4A1C-AF85-FD5CD4681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163" y="2057400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:=</a:t>
            </a:r>
          </a:p>
        </p:txBody>
      </p:sp>
      <p:sp>
        <p:nvSpPr>
          <p:cNvPr id="60433" name="Text Box 17">
            <a:extLst>
              <a:ext uri="{FF2B5EF4-FFF2-40B4-BE49-F238E27FC236}">
                <a16:creationId xmlns:a16="http://schemas.microsoft.com/office/drawing/2014/main" id="{B3EBF741-78F9-49B7-B493-B59E28CCB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50" y="2667000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+</a:t>
            </a:r>
          </a:p>
        </p:txBody>
      </p:sp>
      <p:sp>
        <p:nvSpPr>
          <p:cNvPr id="60434" name="Text Box 18">
            <a:extLst>
              <a:ext uri="{FF2B5EF4-FFF2-40B4-BE49-F238E27FC236}">
                <a16:creationId xmlns:a16="http://schemas.microsoft.com/office/drawing/2014/main" id="{B7873E9E-A7FC-41B2-9963-492B99054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7988" y="3276600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60435" name="Text Box 19">
            <a:extLst>
              <a:ext uri="{FF2B5EF4-FFF2-40B4-BE49-F238E27FC236}">
                <a16:creationId xmlns:a16="http://schemas.microsoft.com/office/drawing/2014/main" id="{E059E4DC-2D0B-47DE-985B-C79C7E790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648200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60</a:t>
            </a:r>
          </a:p>
        </p:txBody>
      </p:sp>
      <p:sp>
        <p:nvSpPr>
          <p:cNvPr id="60436" name="Text Box 20">
            <a:extLst>
              <a:ext uri="{FF2B5EF4-FFF2-40B4-BE49-F238E27FC236}">
                <a16:creationId xmlns:a16="http://schemas.microsoft.com/office/drawing/2014/main" id="{A436792D-CA11-463D-BDF5-8B23883D0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9713" y="4038600"/>
            <a:ext cx="1293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initial</a:t>
            </a:r>
          </a:p>
        </p:txBody>
      </p:sp>
      <p:sp>
        <p:nvSpPr>
          <p:cNvPr id="60437" name="Text Box 21">
            <a:extLst>
              <a:ext uri="{FF2B5EF4-FFF2-40B4-BE49-F238E27FC236}">
                <a16:creationId xmlns:a16="http://schemas.microsoft.com/office/drawing/2014/main" id="{60D6089A-EE34-4FBC-822E-8E803BBB4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313" y="4648200"/>
            <a:ext cx="129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rate</a:t>
            </a:r>
          </a:p>
        </p:txBody>
      </p:sp>
      <p:sp>
        <p:nvSpPr>
          <p:cNvPr id="60438" name="Line 22">
            <a:extLst>
              <a:ext uri="{FF2B5EF4-FFF2-40B4-BE49-F238E27FC236}">
                <a16:creationId xmlns:a16="http://schemas.microsoft.com/office/drawing/2014/main" id="{3449E0A1-2923-476F-8BAA-D789112A6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6613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39" name="Line 23">
            <a:extLst>
              <a:ext uri="{FF2B5EF4-FFF2-40B4-BE49-F238E27FC236}">
                <a16:creationId xmlns:a16="http://schemas.microsoft.com/office/drawing/2014/main" id="{83EEB911-FE43-42F4-A5D6-8AA11A462C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85950" y="1752600"/>
            <a:ext cx="89376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0" name="Line 24">
            <a:extLst>
              <a:ext uri="{FF2B5EF4-FFF2-40B4-BE49-F238E27FC236}">
                <a16:creationId xmlns:a16="http://schemas.microsoft.com/office/drawing/2014/main" id="{06BEC4F1-EF1E-4AB8-8EEA-CCA23C7C2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7500" y="2590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1" name="Line 25">
            <a:extLst>
              <a:ext uri="{FF2B5EF4-FFF2-40B4-BE49-F238E27FC236}">
                <a16:creationId xmlns:a16="http://schemas.microsoft.com/office/drawing/2014/main" id="{74845ACF-FF66-4E7B-AECB-1AC9578D0F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1950" y="1676400"/>
            <a:ext cx="8953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2" name="Line 26">
            <a:extLst>
              <a:ext uri="{FF2B5EF4-FFF2-40B4-BE49-F238E27FC236}">
                <a16:creationId xmlns:a16="http://schemas.microsoft.com/office/drawing/2014/main" id="{03C99152-2D6D-48F8-9917-60645E732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7300" y="2590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3" name="Line 27">
            <a:extLst>
              <a:ext uri="{FF2B5EF4-FFF2-40B4-BE49-F238E27FC236}">
                <a16:creationId xmlns:a16="http://schemas.microsoft.com/office/drawing/2014/main" id="{6F0B532A-92FE-4BDA-9823-13EF1AC5C6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5050" y="2590800"/>
            <a:ext cx="995363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4" name="Line 28">
            <a:extLst>
              <a:ext uri="{FF2B5EF4-FFF2-40B4-BE49-F238E27FC236}">
                <a16:creationId xmlns:a16="http://schemas.microsoft.com/office/drawing/2014/main" id="{1E60FD55-1E8E-4EA9-BEBF-667F82BE3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6613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5" name="Line 29">
            <a:extLst>
              <a:ext uri="{FF2B5EF4-FFF2-40B4-BE49-F238E27FC236}">
                <a16:creationId xmlns:a16="http://schemas.microsoft.com/office/drawing/2014/main" id="{6DE749C4-8244-406F-8BAE-3D310269F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6613" y="3810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6" name="Line 30">
            <a:extLst>
              <a:ext uri="{FF2B5EF4-FFF2-40B4-BE49-F238E27FC236}">
                <a16:creationId xmlns:a16="http://schemas.microsoft.com/office/drawing/2014/main" id="{C108FF2B-40EB-432F-89AA-E60849D699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4188" y="2590800"/>
            <a:ext cx="149225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7" name="Line 31">
            <a:extLst>
              <a:ext uri="{FF2B5EF4-FFF2-40B4-BE49-F238E27FC236}">
                <a16:creationId xmlns:a16="http://schemas.microsoft.com/office/drawing/2014/main" id="{7A380F6A-51F6-4A39-86A2-61C46AD06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6438" y="3200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8" name="Line 32">
            <a:extLst>
              <a:ext uri="{FF2B5EF4-FFF2-40B4-BE49-F238E27FC236}">
                <a16:creationId xmlns:a16="http://schemas.microsoft.com/office/drawing/2014/main" id="{2DFE9262-D075-4054-B0DA-974B7E6C46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2625" y="3200400"/>
            <a:ext cx="8953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9" name="Line 33">
            <a:extLst>
              <a:ext uri="{FF2B5EF4-FFF2-40B4-BE49-F238E27FC236}">
                <a16:creationId xmlns:a16="http://schemas.microsoft.com/office/drawing/2014/main" id="{7B5BC7CF-42A0-4B50-8436-704178CE9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313" y="3200400"/>
            <a:ext cx="79533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50" name="Line 34">
            <a:extLst>
              <a:ext uri="{FF2B5EF4-FFF2-40B4-BE49-F238E27FC236}">
                <a16:creationId xmlns:a16="http://schemas.microsoft.com/office/drawing/2014/main" id="{70BADFEF-690B-419C-BA61-3BE71B2D94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25" y="388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51" name="Line 35">
            <a:extLst>
              <a:ext uri="{FF2B5EF4-FFF2-40B4-BE49-F238E27FC236}">
                <a16:creationId xmlns:a16="http://schemas.microsoft.com/office/drawing/2014/main" id="{4DDFDF4E-086D-4A1C-AA11-C0F44BD13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25" y="441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52" name="Line 36">
            <a:extLst>
              <a:ext uri="{FF2B5EF4-FFF2-40B4-BE49-F238E27FC236}">
                <a16:creationId xmlns:a16="http://schemas.microsoft.com/office/drawing/2014/main" id="{1499772B-1C47-4481-B8B0-3506D376DD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8650" y="4495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53" name="Line 37">
            <a:extLst>
              <a:ext uri="{FF2B5EF4-FFF2-40B4-BE49-F238E27FC236}">
                <a16:creationId xmlns:a16="http://schemas.microsoft.com/office/drawing/2014/main" id="{8EC23333-FA08-4083-8E91-8194772190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8650" y="388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A0511D5-1805-444F-A780-D905834A28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605320"/>
              <a:ext cx="7723440" cy="1963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A0511D5-1805-444F-A780-D905834A28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8600" y="2595960"/>
                <a:ext cx="7742160" cy="1982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EAA5DC6-ABAE-43C8-B1E1-D6CFE29120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465"/>
    </mc:Choice>
    <mc:Fallback xmlns="">
      <p:transition spd="slow" advTm="55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0421" grpId="0"/>
      <p:bldP spid="60422" grpId="0"/>
      <p:bldP spid="60423" grpId="0"/>
      <p:bldP spid="60424" grpId="0"/>
      <p:bldP spid="60425" grpId="0"/>
      <p:bldP spid="60426" grpId="0"/>
      <p:bldP spid="60427" grpId="0"/>
      <p:bldP spid="60428" grpId="0"/>
      <p:bldP spid="60429" grpId="0"/>
      <p:bldP spid="60431" grpId="0"/>
      <p:bldP spid="60432" grpId="0"/>
      <p:bldP spid="60433" grpId="0"/>
      <p:bldP spid="60434" grpId="0"/>
      <p:bldP spid="60435" grpId="0"/>
      <p:bldP spid="60436" grpId="0"/>
      <p:bldP spid="604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C54F593-1D37-430B-8125-CEC4DC5E5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语法结构的递归定义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D08C3A3F-7501-4B7F-ABED-BC7D5089EA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/>
              <a:t>表达式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标识符是表达式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数是表达式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若</a:t>
            </a:r>
            <a:r>
              <a:rPr lang="en-US" altLang="zh-CN" sz="2400"/>
              <a:t>expression</a:t>
            </a:r>
            <a:r>
              <a:rPr lang="en-US" altLang="zh-CN" sz="2400" baseline="-25000"/>
              <a:t>1</a:t>
            </a:r>
            <a:r>
              <a:rPr lang="zh-CN" altLang="en-US" sz="2400"/>
              <a:t>和</a:t>
            </a:r>
            <a:r>
              <a:rPr lang="en-US" altLang="zh-CN" sz="2400"/>
              <a:t>expression</a:t>
            </a:r>
            <a:r>
              <a:rPr lang="en-US" altLang="zh-CN" sz="2400" baseline="-25000"/>
              <a:t>2</a:t>
            </a:r>
            <a:r>
              <a:rPr lang="zh-CN" altLang="en-US" sz="2400"/>
              <a:t>是表达式，则</a:t>
            </a:r>
            <a:br>
              <a:rPr lang="zh-CN" altLang="en-US" sz="2400"/>
            </a:br>
            <a:r>
              <a:rPr lang="en-US" altLang="zh-CN" sz="2400"/>
              <a:t>expression</a:t>
            </a:r>
            <a:r>
              <a:rPr lang="en-US" altLang="zh-CN" sz="2400" baseline="-25000"/>
              <a:t>1 </a:t>
            </a:r>
            <a:r>
              <a:rPr lang="en-US" altLang="zh-CN" sz="2400"/>
              <a:t>+ expression</a:t>
            </a:r>
            <a:r>
              <a:rPr lang="en-US" altLang="zh-CN" sz="2400" baseline="-25000"/>
              <a:t>2</a:t>
            </a:r>
            <a:br>
              <a:rPr lang="en-US" altLang="zh-CN" sz="2400"/>
            </a:br>
            <a:r>
              <a:rPr lang="en-US" altLang="zh-CN" sz="2400"/>
              <a:t>expression</a:t>
            </a:r>
            <a:r>
              <a:rPr lang="en-US" altLang="zh-CN" sz="2400" baseline="-25000"/>
              <a:t>1</a:t>
            </a:r>
            <a:r>
              <a:rPr lang="en-US" altLang="zh-CN" sz="2400"/>
              <a:t> * expression</a:t>
            </a:r>
            <a:r>
              <a:rPr lang="en-US" altLang="zh-CN" sz="2400" baseline="-25000"/>
              <a:t>2</a:t>
            </a:r>
            <a:br>
              <a:rPr lang="en-US" altLang="zh-CN" sz="2400"/>
            </a:br>
            <a:r>
              <a:rPr lang="en-US" altLang="zh-CN" sz="2400"/>
              <a:t>( expression</a:t>
            </a:r>
            <a:r>
              <a:rPr lang="en-US" altLang="zh-CN" sz="2400" baseline="-25000"/>
              <a:t>1</a:t>
            </a:r>
            <a:r>
              <a:rPr lang="en-US" altLang="zh-CN" sz="2400"/>
              <a:t> )</a:t>
            </a:r>
            <a:br>
              <a:rPr lang="en-US" altLang="zh-CN" sz="2400"/>
            </a:br>
            <a:r>
              <a:rPr lang="zh-CN" altLang="en-US" sz="2400"/>
              <a:t>也是表达式</a:t>
            </a:r>
          </a:p>
          <a:p>
            <a:pPr marL="609600" indent="-609600" eaLnBrk="1" hangingPunct="1"/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2——</a:t>
            </a:r>
            <a:r>
              <a:rPr lang="zh-CN" altLang="en-US" sz="2800"/>
              <a:t>基本规则，</a:t>
            </a:r>
            <a:r>
              <a:rPr lang="en-US" altLang="zh-CN" sz="2800"/>
              <a:t>3——</a:t>
            </a:r>
            <a:r>
              <a:rPr lang="zh-CN" altLang="en-US" sz="2800"/>
              <a:t>递归定义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3CF210-2FC2-4E62-A1CE-6CEB6EEA29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3120" y="1076040"/>
              <a:ext cx="4593600" cy="3274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3CF210-2FC2-4E62-A1CE-6CEB6EEA29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3760" y="1066680"/>
                <a:ext cx="4612320" cy="3293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865D6EA-0A8E-480C-95B6-2A1B46998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145"/>
    </mc:Choice>
    <mc:Fallback xmlns="">
      <p:transition spd="slow" advTm="283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F1687B9-A23A-441D-8D48-D15FDD7F7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文法（</a:t>
            </a:r>
            <a:r>
              <a:rPr lang="en-US" altLang="zh-CN">
                <a:solidFill>
                  <a:schemeClr val="hlink"/>
                </a:solidFill>
              </a:rPr>
              <a:t>grammar</a:t>
            </a:r>
            <a:r>
              <a:rPr lang="zh-CN" altLang="en-US"/>
              <a:t>）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EFF1336-7209-409E-878E-E7E76F51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语句（</a:t>
            </a:r>
            <a:r>
              <a:rPr lang="en-US" altLang="zh-CN" sz="2800">
                <a:solidFill>
                  <a:schemeClr val="hlink"/>
                </a:solidFill>
              </a:rPr>
              <a:t>statement</a:t>
            </a:r>
            <a:r>
              <a:rPr lang="zh-CN" altLang="en-US" sz="2800"/>
              <a:t>）定义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若</a:t>
            </a:r>
            <a:r>
              <a:rPr lang="en-US" altLang="zh-CN" sz="2400"/>
              <a:t>identifier</a:t>
            </a:r>
            <a:r>
              <a:rPr lang="en-US" altLang="zh-CN" sz="2400" baseline="-25000"/>
              <a:t>1</a:t>
            </a:r>
            <a:r>
              <a:rPr lang="zh-CN" altLang="en-US" sz="2400"/>
              <a:t>是一个标识符，</a:t>
            </a:r>
            <a:r>
              <a:rPr lang="en-US" altLang="zh-CN" sz="2400"/>
              <a:t>expression</a:t>
            </a:r>
            <a:r>
              <a:rPr lang="en-US" altLang="zh-CN" sz="2400" baseline="-25000"/>
              <a:t>2</a:t>
            </a:r>
            <a:r>
              <a:rPr lang="zh-CN" altLang="en-US" sz="2400"/>
              <a:t>是一个表达式，则</a:t>
            </a:r>
            <a:br>
              <a:rPr lang="zh-CN" altLang="en-US" sz="2400"/>
            </a:br>
            <a:r>
              <a:rPr lang="en-US" altLang="zh-CN" sz="2400"/>
              <a:t>identifier</a:t>
            </a:r>
            <a:r>
              <a:rPr lang="en-US" altLang="zh-CN" sz="2400" baseline="-25000"/>
              <a:t>1</a:t>
            </a:r>
            <a:r>
              <a:rPr lang="en-US" altLang="zh-CN" sz="2400"/>
              <a:t> := expression</a:t>
            </a:r>
            <a:r>
              <a:rPr lang="en-US" altLang="zh-CN" sz="2400" baseline="-25000"/>
              <a:t>2</a:t>
            </a:r>
            <a:r>
              <a:rPr lang="zh-CN" altLang="en-US" sz="2400"/>
              <a:t>是一个语句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若</a:t>
            </a:r>
            <a:r>
              <a:rPr lang="en-US" altLang="zh-CN" sz="2400"/>
              <a:t>expression</a:t>
            </a:r>
            <a:r>
              <a:rPr lang="en-US" altLang="zh-CN" sz="2400" baseline="-25000"/>
              <a:t>1</a:t>
            </a:r>
            <a:r>
              <a:rPr lang="zh-CN" altLang="en-US" sz="2400"/>
              <a:t>是一个表达式，</a:t>
            </a:r>
            <a:r>
              <a:rPr lang="en-US" altLang="zh-CN" sz="2400"/>
              <a:t>statement</a:t>
            </a:r>
            <a:r>
              <a:rPr lang="en-US" altLang="zh-CN" sz="2400" baseline="-25000"/>
              <a:t>2</a:t>
            </a:r>
            <a:r>
              <a:rPr lang="zh-CN" altLang="en-US" sz="2400"/>
              <a:t>是一个语句，则</a:t>
            </a:r>
            <a:br>
              <a:rPr lang="zh-CN" altLang="en-US" sz="2400"/>
            </a:br>
            <a:r>
              <a:rPr lang="en-US" altLang="zh-CN" sz="2400"/>
              <a:t>while ( expression</a:t>
            </a:r>
            <a:r>
              <a:rPr lang="en-US" altLang="zh-CN" sz="2400" baseline="-25000"/>
              <a:t>1 </a:t>
            </a:r>
            <a:r>
              <a:rPr lang="en-US" altLang="zh-CN" sz="2400"/>
              <a:t>) do statement</a:t>
            </a:r>
            <a:r>
              <a:rPr lang="en-US" altLang="zh-CN" sz="2400" baseline="-25000"/>
              <a:t>2</a:t>
            </a:r>
            <a:r>
              <a:rPr lang="zh-CN" altLang="en-US" sz="2400"/>
              <a:t>和</a:t>
            </a:r>
            <a:br>
              <a:rPr lang="zh-CN" altLang="en-US" sz="2400"/>
            </a:br>
            <a:r>
              <a:rPr lang="en-US" altLang="zh-CN" sz="2400"/>
              <a:t>if ( expression</a:t>
            </a:r>
            <a:r>
              <a:rPr lang="en-US" altLang="zh-CN" sz="2400" baseline="-25000"/>
              <a:t>1</a:t>
            </a:r>
            <a:r>
              <a:rPr lang="en-US" altLang="zh-CN" sz="2400"/>
              <a:t> ) then statement</a:t>
            </a:r>
            <a:r>
              <a:rPr lang="en-US" altLang="zh-CN" sz="2400" baseline="-25000"/>
              <a:t>2</a:t>
            </a:r>
            <a:br>
              <a:rPr lang="en-US" altLang="zh-CN" sz="2400"/>
            </a:br>
            <a:r>
              <a:rPr lang="zh-CN" altLang="en-US" sz="2400"/>
              <a:t>也是语句</a:t>
            </a:r>
          </a:p>
          <a:p>
            <a:pPr marL="609600" indent="-609600" eaLnBrk="1" hangingPunct="1"/>
            <a:r>
              <a:rPr lang="zh-CN" altLang="en-US" sz="2800"/>
              <a:t>文法：处理</a:t>
            </a:r>
            <a:r>
              <a:rPr lang="en-US" altLang="zh-CN" sz="2800"/>
              <a:t>token</a:t>
            </a:r>
            <a:r>
              <a:rPr lang="zh-CN" altLang="en-US" sz="2800"/>
              <a:t>相互关系和结构的一组规则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A980963-37F1-498D-9F91-9CEB3CFA65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1400" y="1028160"/>
              <a:ext cx="5482800" cy="3643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A980963-37F1-498D-9F91-9CEB3CFA65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2040" y="1018800"/>
                <a:ext cx="5501520" cy="3661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5FBFF24-A4B1-40C5-8743-335391AC5D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75"/>
    </mc:Choice>
    <mc:Fallback xmlns="">
      <p:transition spd="slow" advTm="281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D22DB9C-F56C-471E-8740-57673A1B55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词法分析和语法分析的划分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30D86CD0-0966-41F0-ABA4-D1B6C93E7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是否需要递归</a:t>
            </a:r>
          </a:p>
          <a:p>
            <a:pPr eaLnBrk="1" hangingPunct="1"/>
            <a:r>
              <a:rPr lang="zh-CN" altLang="en-US"/>
              <a:t>词法分析</a:t>
            </a:r>
          </a:p>
          <a:p>
            <a:pPr lvl="1" eaLnBrk="1" hangingPunct="1"/>
            <a:r>
              <a:rPr lang="zh-CN" altLang="en-US"/>
              <a:t>扫描输入流，识别单个“单词”</a:t>
            </a:r>
            <a:r>
              <a:rPr lang="en-US" altLang="zh-CN"/>
              <a:t>——token</a:t>
            </a:r>
          </a:p>
          <a:p>
            <a:pPr lvl="1" eaLnBrk="1" hangingPunct="1"/>
            <a:r>
              <a:rPr lang="zh-CN" altLang="en-US"/>
              <a:t>线性动作，无需递归</a:t>
            </a:r>
          </a:p>
          <a:p>
            <a:pPr eaLnBrk="1" hangingPunct="1"/>
            <a:r>
              <a:rPr lang="zh-CN" altLang="en-US"/>
              <a:t>语法分析</a:t>
            </a:r>
          </a:p>
          <a:p>
            <a:pPr lvl="1" eaLnBrk="1" hangingPunct="1"/>
            <a:r>
              <a:rPr lang="zh-CN" altLang="en-US"/>
              <a:t>表达式、语句分析，括号匹配</a:t>
            </a:r>
            <a:r>
              <a:rPr lang="en-US" altLang="zh-CN"/>
              <a:t>…</a:t>
            </a:r>
          </a:p>
          <a:p>
            <a:pPr lvl="1" eaLnBrk="1" hangingPunct="1"/>
            <a:r>
              <a:rPr lang="zh-CN" altLang="en-US"/>
              <a:t>需要层次化结构</a:t>
            </a:r>
            <a:r>
              <a:rPr lang="en-US" altLang="zh-CN"/>
              <a:t>——</a:t>
            </a:r>
            <a:r>
              <a:rPr lang="zh-CN" altLang="en-US"/>
              <a:t>语法分析树</a:t>
            </a:r>
          </a:p>
          <a:p>
            <a:pPr lvl="1" eaLnBrk="1" hangingPunct="1"/>
            <a:r>
              <a:rPr lang="zh-CN" altLang="en-US"/>
              <a:t>递归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84F28FB-B2A7-4E56-B32E-60EA1BD167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4800" y="3340080"/>
              <a:ext cx="3249000" cy="2268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84F28FB-B2A7-4E56-B32E-60EA1BD167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5440" y="3330720"/>
                <a:ext cx="3267720" cy="228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AD7ADD5-20A5-426F-A853-A1D3FC372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78"/>
    </mc:Choice>
    <mc:Fallback xmlns="">
      <p:transition spd="slow" advTm="109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4BDB0A5-30AC-4FD1-B6E1-8B546A93B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1.2.3  </a:t>
            </a:r>
            <a:r>
              <a:rPr lang="zh-CN" altLang="en-US"/>
              <a:t>语义分析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2FA5130-7491-476A-8C86-A8B80AEFF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确定语法结构无歧义的唯一的含义</a:t>
            </a:r>
          </a:p>
          <a:p>
            <a:pPr eaLnBrk="1" hangingPunct="1"/>
            <a:r>
              <a:rPr lang="zh-CN" altLang="en-US"/>
              <a:t>检查不合语义的错误</a:t>
            </a:r>
          </a:p>
          <a:p>
            <a:pPr eaLnBrk="1" hangingPunct="1"/>
            <a:r>
              <a:rPr lang="zh-CN" altLang="en-US"/>
              <a:t>为代码生成收集信息</a:t>
            </a:r>
          </a:p>
          <a:p>
            <a:pPr eaLnBrk="1" hangingPunct="1"/>
            <a:r>
              <a:rPr lang="zh-CN" altLang="en-US"/>
              <a:t>最重要的工作：类型检查，</a:t>
            </a:r>
            <a:r>
              <a:rPr lang="en-US" altLang="zh-CN"/>
              <a:t>2 + ‘a’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534088C-825F-4E5C-B032-D95BD150B0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34840" y="3621600"/>
              <a:ext cx="4328640" cy="2863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534088C-825F-4E5C-B032-D95BD150B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5480" y="3612240"/>
                <a:ext cx="4347360" cy="2882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78FF6BD-C36B-46B4-AA59-53472AE8A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86"/>
    </mc:Choice>
    <mc:Fallback xmlns="">
      <p:transition spd="slow" advTm="103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8|135.3|24.2|54.2|7.6|29.7|18.5|0.8|0.7|0.5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4229</TotalTime>
  <Words>539</Words>
  <Application>Microsoft Office PowerPoint</Application>
  <PresentationFormat>全屏显示(4:3)</PresentationFormat>
  <Paragraphs>128</Paragraphs>
  <Slides>13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宋体</vt:lpstr>
      <vt:lpstr>Calibri</vt:lpstr>
      <vt:lpstr>Tahoma</vt:lpstr>
      <vt:lpstr>Times New Roman</vt:lpstr>
      <vt:lpstr>Wingdings</vt:lpstr>
      <vt:lpstr>Blends</vt:lpstr>
      <vt:lpstr>1.2  源程序分析</vt:lpstr>
      <vt:lpstr>1.2.1  词法分析</vt:lpstr>
      <vt:lpstr>1.2.2  语法分析</vt:lpstr>
      <vt:lpstr>简化的语法分析树表示</vt:lpstr>
      <vt:lpstr>语法分析树（parse tree）</vt:lpstr>
      <vt:lpstr>语法结构的递归定义</vt:lpstr>
      <vt:lpstr>文法（grammar）</vt:lpstr>
      <vt:lpstr>词法分析和语法分析的划分</vt:lpstr>
      <vt:lpstr>1.2.3  语义分析</vt:lpstr>
      <vt:lpstr>例1.1  类型转换</vt:lpstr>
      <vt:lpstr>1.2.4  排版软件中的分析</vt:lpstr>
      <vt:lpstr>编译结果</vt:lpstr>
      <vt:lpstr>预习作业（思考，不提交）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365</cp:revision>
  <dcterms:created xsi:type="dcterms:W3CDTF">2003-06-05T11:51:39Z</dcterms:created>
  <dcterms:modified xsi:type="dcterms:W3CDTF">2021-08-30T03:02:00Z</dcterms:modified>
</cp:coreProperties>
</file>